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2.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 id="2147483695" r:id="rId6"/>
    <p:sldMasterId id="2147483733" r:id="rId7"/>
  </p:sldMasterIdLst>
  <p:notesMasterIdLst>
    <p:notesMasterId r:id="rId16"/>
  </p:notesMasterIdLst>
  <p:handoutMasterIdLst>
    <p:handoutMasterId r:id="rId17"/>
  </p:handoutMasterIdLst>
  <p:sldIdLst>
    <p:sldId id="1982" r:id="rId8"/>
    <p:sldId id="1762" r:id="rId9"/>
    <p:sldId id="1944" r:id="rId10"/>
    <p:sldId id="1983" r:id="rId11"/>
    <p:sldId id="1984" r:id="rId12"/>
    <p:sldId id="914" r:id="rId13"/>
    <p:sldId id="341" r:id="rId14"/>
    <p:sldId id="1746" r:id="rId15"/>
  </p:sldIdLst>
  <p:sldSz cx="12192000" cy="6858000"/>
  <p:notesSz cx="9926638" cy="6797675"/>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854" userDrawn="1">
          <p15:clr>
            <a:srgbClr val="A4A3A4"/>
          </p15:clr>
        </p15:guide>
        <p15:guide id="2" pos="3840" userDrawn="1">
          <p15:clr>
            <a:srgbClr val="A4A3A4"/>
          </p15:clr>
        </p15:guide>
        <p15:guide id="3" pos="2842" userDrawn="1">
          <p15:clr>
            <a:srgbClr val="A4A3A4"/>
          </p15:clr>
        </p15:guide>
        <p15:guide id="4" orient="horz" pos="1356"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BCB079C-AC0A-251E-EABD-96D33FAEFDFA}" name="Harrison, Emma" initials="HE" userId="S::Eharrison@australiansuper.com::0469b2ab-619a-4e9e-be12-efb29622488c"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ulka, Radhika" initials="JR" lastIdx="15" clrIdx="0">
    <p:extLst>
      <p:ext uri="{19B8F6BF-5375-455C-9EA6-DF929625EA0E}">
        <p15:presenceInfo xmlns:p15="http://schemas.microsoft.com/office/powerpoint/2012/main" userId="Julka, Radhika" providerId="None"/>
      </p:ext>
    </p:extLst>
  </p:cmAuthor>
  <p:cmAuthor id="2" name="Zuber, Kathryn" initials="ZK" lastIdx="62" clrIdx="1">
    <p:extLst>
      <p:ext uri="{19B8F6BF-5375-455C-9EA6-DF929625EA0E}">
        <p15:presenceInfo xmlns:p15="http://schemas.microsoft.com/office/powerpoint/2012/main" userId="S-1-5-21-1906026825-4104490995-301936083-16583" providerId="AD"/>
      </p:ext>
    </p:extLst>
  </p:cmAuthor>
  <p:cmAuthor id="3" name="Beeson, Dale" initials="BD" lastIdx="27" clrIdx="2">
    <p:extLst>
      <p:ext uri="{19B8F6BF-5375-455C-9EA6-DF929625EA0E}">
        <p15:presenceInfo xmlns:p15="http://schemas.microsoft.com/office/powerpoint/2012/main" userId="Beeson, Dale" providerId="None"/>
      </p:ext>
    </p:extLst>
  </p:cmAuthor>
  <p:cmAuthor id="4" name="Zuber, Kathryn" initials="ZK [2]" lastIdx="26" clrIdx="3">
    <p:extLst>
      <p:ext uri="{19B8F6BF-5375-455C-9EA6-DF929625EA0E}">
        <p15:presenceInfo xmlns:p15="http://schemas.microsoft.com/office/powerpoint/2012/main" userId="Zuber, Kathryn" providerId="None"/>
      </p:ext>
    </p:extLst>
  </p:cmAuthor>
  <p:cmAuthor id="5" name="Wong, Andrew" initials="WA" lastIdx="28" clrIdx="4">
    <p:extLst>
      <p:ext uri="{19B8F6BF-5375-455C-9EA6-DF929625EA0E}">
        <p15:presenceInfo xmlns:p15="http://schemas.microsoft.com/office/powerpoint/2012/main" userId="S-1-5-21-1906026825-4104490995-301936083-30477" providerId="AD"/>
      </p:ext>
    </p:extLst>
  </p:cmAuthor>
  <p:cmAuthor id="6" name="Kelsey, Shona" initials="KS [2]" lastIdx="3" clrIdx="5">
    <p:extLst>
      <p:ext uri="{19B8F6BF-5375-455C-9EA6-DF929625EA0E}">
        <p15:presenceInfo xmlns:p15="http://schemas.microsoft.com/office/powerpoint/2012/main" userId="S-1-5-21-1906026825-4104490995-301936083-11810" providerId="AD"/>
      </p:ext>
    </p:extLst>
  </p:cmAuthor>
  <p:cmAuthor id="7" name="Velilla, Regina" initials="VR" lastIdx="13" clrIdx="6">
    <p:extLst>
      <p:ext uri="{19B8F6BF-5375-455C-9EA6-DF929625EA0E}">
        <p15:presenceInfo xmlns:p15="http://schemas.microsoft.com/office/powerpoint/2012/main" userId="S::RVelilla@australiansuper.com::3fb6f726-12b0-427b-838e-d50e4bf33af5" providerId="AD"/>
      </p:ext>
    </p:extLst>
  </p:cmAuthor>
  <p:cmAuthor id="8" name="Gauci, Melissa" initials="GM" lastIdx="75" clrIdx="7">
    <p:extLst>
      <p:ext uri="{19B8F6BF-5375-455C-9EA6-DF929625EA0E}">
        <p15:presenceInfo xmlns:p15="http://schemas.microsoft.com/office/powerpoint/2012/main" userId="S::MGauci@australiansuper.com::fa9a07e1-55ef-4d55-b75d-94c39d0f3019" providerId="AD"/>
      </p:ext>
    </p:extLst>
  </p:cmAuthor>
  <p:cmAuthor id="9" name="Fiona Catt" initials="FC" lastIdx="7" clrIdx="8">
    <p:extLst>
      <p:ext uri="{19B8F6BF-5375-455C-9EA6-DF929625EA0E}">
        <p15:presenceInfo xmlns:p15="http://schemas.microsoft.com/office/powerpoint/2012/main" userId="d3ea8824bad014e3" providerId="Windows Live"/>
      </p:ext>
    </p:extLst>
  </p:cmAuthor>
  <p:cmAuthor id="10" name="Giudice, Penny" initials="GP [2]" lastIdx="46" clrIdx="9">
    <p:extLst>
      <p:ext uri="{19B8F6BF-5375-455C-9EA6-DF929625EA0E}">
        <p15:presenceInfo xmlns:p15="http://schemas.microsoft.com/office/powerpoint/2012/main" userId="S::PGiudice@australiansuper.com::cbed4190-156f-4be7-ae8e-7f1d1c1edcdd" providerId="AD"/>
      </p:ext>
    </p:extLst>
  </p:cmAuthor>
  <p:cmAuthor id="11" name="Kermanidis, Maria" initials="KM" lastIdx="18" clrIdx="10">
    <p:extLst>
      <p:ext uri="{19B8F6BF-5375-455C-9EA6-DF929625EA0E}">
        <p15:presenceInfo xmlns:p15="http://schemas.microsoft.com/office/powerpoint/2012/main" userId="S::MKermanidis@australiansuper.com::b6da2093-3d70-4dc2-bdbf-54f5f97cc5b9" providerId="AD"/>
      </p:ext>
    </p:extLst>
  </p:cmAuthor>
  <p:cmAuthor id="12" name="Davis, Lauren" initials="DL" lastIdx="49" clrIdx="11">
    <p:extLst>
      <p:ext uri="{19B8F6BF-5375-455C-9EA6-DF929625EA0E}">
        <p15:presenceInfo xmlns:p15="http://schemas.microsoft.com/office/powerpoint/2012/main" userId="S::LDavis@australiansuper.com::c3d138d7-5559-4810-a7e4-e456ee16fbec" providerId="AD"/>
      </p:ext>
    </p:extLst>
  </p:cmAuthor>
  <p:cmAuthor id="13" name="Harrison, Emma" initials="HE" lastIdx="53" clrIdx="12">
    <p:extLst>
      <p:ext uri="{19B8F6BF-5375-455C-9EA6-DF929625EA0E}">
        <p15:presenceInfo xmlns:p15="http://schemas.microsoft.com/office/powerpoint/2012/main" userId="S::Eharrison@australiansuper.com::0469b2ab-619a-4e9e-be12-efb29622488c" providerId="AD"/>
      </p:ext>
    </p:extLst>
  </p:cmAuthor>
  <p:cmAuthor id="14" name="Laine Warwick" initials="LW" lastIdx="1" clrIdx="13">
    <p:extLst>
      <p:ext uri="{19B8F6BF-5375-455C-9EA6-DF929625EA0E}">
        <p15:presenceInfo xmlns:p15="http://schemas.microsoft.com/office/powerpoint/2012/main" userId="55dc9648ccc3a95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0046"/>
    <a:srgbClr val="2C3581"/>
    <a:srgbClr val="EA4403"/>
    <a:srgbClr val="F6F0DA"/>
    <a:srgbClr val="53565A"/>
    <a:srgbClr val="EDE1B5"/>
    <a:srgbClr val="58595C"/>
    <a:srgbClr val="E1EDF9"/>
    <a:srgbClr val="DFE1DF"/>
    <a:srgbClr val="2E32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726" autoAdjust="0"/>
    <p:restoredTop sz="61655" autoAdjust="0"/>
  </p:normalViewPr>
  <p:slideViewPr>
    <p:cSldViewPr>
      <p:cViewPr varScale="1">
        <p:scale>
          <a:sx n="99" d="100"/>
          <a:sy n="99" d="100"/>
        </p:scale>
        <p:origin x="2860" y="64"/>
      </p:cViewPr>
      <p:guideLst>
        <p:guide orient="horz" pos="3854"/>
        <p:guide pos="3840"/>
        <p:guide pos="2842"/>
        <p:guide orient="horz" pos="1356"/>
      </p:guideLst>
    </p:cSldViewPr>
  </p:slideViewPr>
  <p:notesTextViewPr>
    <p:cViewPr>
      <p:scale>
        <a:sx n="3" d="2"/>
        <a:sy n="3" d="2"/>
      </p:scale>
      <p:origin x="0" y="0"/>
    </p:cViewPr>
  </p:notesTextViewPr>
  <p:sorterViewPr>
    <p:cViewPr varScale="1">
      <p:scale>
        <a:sx n="1" d="1"/>
        <a:sy n="1" d="1"/>
      </p:scale>
      <p:origin x="0" y="-22440"/>
    </p:cViewPr>
  </p:sorterViewPr>
  <p:notesViewPr>
    <p:cSldViewPr>
      <p:cViewPr varScale="1">
        <p:scale>
          <a:sx n="84" d="100"/>
          <a:sy n="84" d="100"/>
        </p:scale>
        <p:origin x="1205" y="8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5" Type="http://schemas.openxmlformats.org/officeDocument/2006/relationships/slideMaster" Target="slideMasters/slideMaster1.xml"/><Relationship Id="rId15" Type="http://schemas.openxmlformats.org/officeDocument/2006/relationships/slide" Target="slides/slide8.xml"/><Relationship Id="rId23" Type="http://schemas.microsoft.com/office/2018/10/relationships/authors" Target="authors.xml"/><Relationship Id="rId10" Type="http://schemas.openxmlformats.org/officeDocument/2006/relationships/slide" Target="slides/slide3.xml"/><Relationship Id="rId19"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2625" cy="340265"/>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5621696" y="0"/>
            <a:ext cx="4302625" cy="340265"/>
          </a:xfrm>
          <a:prstGeom prst="rect">
            <a:avLst/>
          </a:prstGeom>
        </p:spPr>
        <p:txBody>
          <a:bodyPr vert="horz" lIns="91440" tIns="45720" rIns="91440" bIns="45720" rtlCol="0"/>
          <a:lstStyle>
            <a:lvl1pPr algn="r">
              <a:defRPr sz="1200"/>
            </a:lvl1pPr>
          </a:lstStyle>
          <a:p>
            <a:fld id="{1BD9F644-187A-450C-B028-2878AFA95EEC}" type="datetimeFigureOut">
              <a:rPr lang="en-AU" smtClean="0"/>
              <a:t>12/09/2022</a:t>
            </a:fld>
            <a:endParaRPr lang="en-AU"/>
          </a:p>
        </p:txBody>
      </p:sp>
      <p:sp>
        <p:nvSpPr>
          <p:cNvPr id="4" name="Footer Placeholder 3"/>
          <p:cNvSpPr>
            <a:spLocks noGrp="1"/>
          </p:cNvSpPr>
          <p:nvPr>
            <p:ph type="ftr" sz="quarter" idx="2"/>
          </p:nvPr>
        </p:nvSpPr>
        <p:spPr>
          <a:xfrm>
            <a:off x="0" y="6457410"/>
            <a:ext cx="4302625" cy="340265"/>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5621696" y="6457410"/>
            <a:ext cx="4302625" cy="340265"/>
          </a:xfrm>
          <a:prstGeom prst="rect">
            <a:avLst/>
          </a:prstGeom>
        </p:spPr>
        <p:txBody>
          <a:bodyPr vert="horz" lIns="91440" tIns="45720" rIns="91440" bIns="45720" rtlCol="0" anchor="b"/>
          <a:lstStyle>
            <a:lvl1pPr algn="r">
              <a:defRPr sz="1200"/>
            </a:lvl1pPr>
          </a:lstStyle>
          <a:p>
            <a:fld id="{C8C986E7-7A82-4346-88EE-0CE0E40F26EA}" type="slidenum">
              <a:rPr lang="en-AU" smtClean="0"/>
              <a:t>‹#›</a:t>
            </a:fld>
            <a:endParaRPr lang="en-AU"/>
          </a:p>
        </p:txBody>
      </p:sp>
    </p:spTree>
    <p:extLst>
      <p:ext uri="{BB962C8B-B14F-4D97-AF65-F5344CB8AC3E}">
        <p14:creationId xmlns:p14="http://schemas.microsoft.com/office/powerpoint/2010/main" val="30926630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1543" cy="341064"/>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5622799" y="0"/>
            <a:ext cx="4301543" cy="341064"/>
          </a:xfrm>
          <a:prstGeom prst="rect">
            <a:avLst/>
          </a:prstGeom>
        </p:spPr>
        <p:txBody>
          <a:bodyPr vert="horz" lIns="91440" tIns="45720" rIns="91440" bIns="45720" rtlCol="0"/>
          <a:lstStyle>
            <a:lvl1pPr algn="r">
              <a:defRPr sz="1200"/>
            </a:lvl1pPr>
          </a:lstStyle>
          <a:p>
            <a:fld id="{E6DC46CE-C3BA-4000-BF9C-7087440AF1BD}" type="datetimeFigureOut">
              <a:rPr lang="en-AU" smtClean="0"/>
              <a:t>12/09/2022</a:t>
            </a:fld>
            <a:endParaRPr lang="en-AU"/>
          </a:p>
        </p:txBody>
      </p:sp>
      <p:sp>
        <p:nvSpPr>
          <p:cNvPr id="4" name="Slide Image Placeholder 3"/>
          <p:cNvSpPr>
            <a:spLocks noGrp="1" noRot="1" noChangeAspect="1"/>
          </p:cNvSpPr>
          <p:nvPr>
            <p:ph type="sldImg" idx="2"/>
          </p:nvPr>
        </p:nvSpPr>
        <p:spPr>
          <a:xfrm>
            <a:off x="2925763" y="850900"/>
            <a:ext cx="4075112" cy="229235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992665" y="3271381"/>
            <a:ext cx="7941310" cy="267658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1" y="6456612"/>
            <a:ext cx="4301543" cy="341064"/>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5622799" y="6456612"/>
            <a:ext cx="4301543" cy="341064"/>
          </a:xfrm>
          <a:prstGeom prst="rect">
            <a:avLst/>
          </a:prstGeom>
        </p:spPr>
        <p:txBody>
          <a:bodyPr vert="horz" lIns="91440" tIns="45720" rIns="91440" bIns="45720" rtlCol="0" anchor="b"/>
          <a:lstStyle>
            <a:lvl1pPr algn="r">
              <a:defRPr sz="1200"/>
            </a:lvl1pPr>
          </a:lstStyle>
          <a:p>
            <a:fld id="{4065EDA2-CF89-4472-8CAA-3635E46D8ECC}" type="slidenum">
              <a:rPr lang="en-AU" smtClean="0"/>
              <a:t>‹#›</a:t>
            </a:fld>
            <a:endParaRPr lang="en-AU"/>
          </a:p>
        </p:txBody>
      </p:sp>
    </p:spTree>
    <p:extLst>
      <p:ext uri="{BB962C8B-B14F-4D97-AF65-F5344CB8AC3E}">
        <p14:creationId xmlns:p14="http://schemas.microsoft.com/office/powerpoint/2010/main" val="4009154256"/>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307B0180-3CC3-4BAB-8366-37D62F9F5B63}" type="slidenum">
              <a:rPr lang="en-AU" smtClean="0"/>
              <a:t>1</a:t>
            </a:fld>
            <a:endParaRPr lang="en-AU"/>
          </a:p>
        </p:txBody>
      </p:sp>
    </p:spTree>
    <p:extLst>
      <p:ext uri="{BB962C8B-B14F-4D97-AF65-F5344CB8AC3E}">
        <p14:creationId xmlns:p14="http://schemas.microsoft.com/office/powerpoint/2010/main" val="13100440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600"/>
              </a:spcAft>
              <a:buClr>
                <a:srgbClr val="FF8300"/>
              </a:buClr>
            </a:pPr>
            <a:r>
              <a:rPr lang="en-AU" sz="1600" b="1" dirty="0">
                <a:solidFill>
                  <a:srgbClr val="8A8A8D"/>
                </a:solidFill>
              </a:rPr>
              <a:t>What they do</a:t>
            </a:r>
          </a:p>
          <a:p>
            <a:pPr>
              <a:spcAft>
                <a:spcPts val="1600"/>
              </a:spcAft>
              <a:buClr>
                <a:srgbClr val="FF8300"/>
              </a:buClr>
            </a:pPr>
            <a:r>
              <a:rPr lang="en-AU" sz="1600" dirty="0">
                <a:solidFill>
                  <a:srgbClr val="8A8A8D"/>
                </a:solidFill>
              </a:rPr>
              <a:t>Fund and Product experts who develop and maintain one-on-one relationships with external licensees and advisers who partner with us</a:t>
            </a:r>
          </a:p>
          <a:p>
            <a:pPr>
              <a:spcAft>
                <a:spcPts val="600"/>
              </a:spcAft>
              <a:buClr>
                <a:srgbClr val="FF8300"/>
              </a:buClr>
            </a:pPr>
            <a:r>
              <a:rPr lang="en-AU" sz="1600" b="1" dirty="0">
                <a:solidFill>
                  <a:srgbClr val="8A8A8D"/>
                </a:solidFill>
              </a:rPr>
              <a:t>Objectives</a:t>
            </a:r>
          </a:p>
          <a:p>
            <a:pPr marL="285750" indent="-285750">
              <a:spcAft>
                <a:spcPts val="1600"/>
              </a:spcAft>
              <a:buClr>
                <a:srgbClr val="FF8300"/>
              </a:buClr>
              <a:buFont typeface="System Font Regular"/>
              <a:buChar char="–"/>
            </a:pPr>
            <a:r>
              <a:rPr lang="en-AU" sz="1600" dirty="0">
                <a:solidFill>
                  <a:srgbClr val="8A8A8D"/>
                </a:solidFill>
              </a:rPr>
              <a:t>increase the number of new members joining the Fund on the recommendation of an Adviser</a:t>
            </a:r>
          </a:p>
          <a:p>
            <a:pPr marL="285750" indent="-285750">
              <a:spcAft>
                <a:spcPts val="1600"/>
              </a:spcAft>
              <a:buClr>
                <a:srgbClr val="FF8300"/>
              </a:buClr>
              <a:buFont typeface="System Font Regular"/>
              <a:buChar char="–"/>
            </a:pPr>
            <a:r>
              <a:rPr lang="en-AU" sz="1600" dirty="0">
                <a:solidFill>
                  <a:srgbClr val="8A8A8D"/>
                </a:solidFill>
              </a:rPr>
              <a:t>retain members under advice by moving from Accumulation to the Choice Income (retirement) phase</a:t>
            </a:r>
            <a:endParaRPr lang="en-AU" altLang="en-US" dirty="0"/>
          </a:p>
          <a:p>
            <a:endParaRPr lang="en-US" dirty="0"/>
          </a:p>
        </p:txBody>
      </p:sp>
      <p:sp>
        <p:nvSpPr>
          <p:cNvPr id="4" name="Slide Number Placeholder 3"/>
          <p:cNvSpPr>
            <a:spLocks noGrp="1"/>
          </p:cNvSpPr>
          <p:nvPr>
            <p:ph type="sldNum" sz="quarter" idx="5"/>
          </p:nvPr>
        </p:nvSpPr>
        <p:spPr/>
        <p:txBody>
          <a:bodyPr/>
          <a:lstStyle/>
          <a:p>
            <a:fld id="{9A6F4B99-2C8F-4F76-A5CE-4A202BEFEBC2}" type="slidenum">
              <a:rPr lang="en-AU" smtClean="0"/>
              <a:t>2</a:t>
            </a:fld>
            <a:endParaRPr lang="en-AU"/>
          </a:p>
        </p:txBody>
      </p:sp>
    </p:spTree>
    <p:extLst>
      <p:ext uri="{BB962C8B-B14F-4D97-AF65-F5344CB8AC3E}">
        <p14:creationId xmlns:p14="http://schemas.microsoft.com/office/powerpoint/2010/main" val="24331406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AU" altLang="en-US" dirty="0" err="1"/>
              <a:t>AustralianSuper</a:t>
            </a:r>
            <a:r>
              <a:rPr lang="en-AU" altLang="en-US" dirty="0"/>
              <a:t> aims to provide help and advice to members as they need it. And We do this in 3 main ways.</a:t>
            </a:r>
          </a:p>
          <a:p>
            <a:pPr>
              <a:spcBef>
                <a:spcPct val="0"/>
              </a:spcBef>
            </a:pPr>
            <a:endParaRPr lang="en-AU" altLang="en-US" dirty="0"/>
          </a:p>
          <a:p>
            <a:pPr>
              <a:spcBef>
                <a:spcPct val="0"/>
              </a:spcBef>
            </a:pPr>
            <a:r>
              <a:rPr lang="en-AU" altLang="en-US" dirty="0"/>
              <a:t>Online via our website, which has a range of tools and calculators, and information about </a:t>
            </a:r>
            <a:r>
              <a:rPr lang="en-AU" altLang="en-US" dirty="0" err="1"/>
              <a:t>AustralianSuper</a:t>
            </a:r>
            <a:r>
              <a:rPr lang="en-AU" altLang="en-US" dirty="0"/>
              <a:t> and super in general.</a:t>
            </a:r>
          </a:p>
          <a:p>
            <a:pPr>
              <a:spcBef>
                <a:spcPct val="0"/>
              </a:spcBef>
            </a:pPr>
            <a:endParaRPr lang="en-AU" altLang="en-US" dirty="0"/>
          </a:p>
          <a:p>
            <a:pPr>
              <a:spcBef>
                <a:spcPct val="0"/>
              </a:spcBef>
            </a:pPr>
            <a:r>
              <a:rPr lang="en-AU" altLang="en-US" dirty="0"/>
              <a:t>We also offer our members access to financial advice over the phone with qualified financial planners who can help you with single issue advice about your </a:t>
            </a:r>
            <a:r>
              <a:rPr lang="en-AU" altLang="en-US" dirty="0" err="1"/>
              <a:t>AustralianSuper</a:t>
            </a:r>
            <a:r>
              <a:rPr lang="en-AU" altLang="en-US" dirty="0"/>
              <a:t> account, such as contribution advice or maybe how my super should be invested or even how much insurance should I have.</a:t>
            </a:r>
          </a:p>
          <a:p>
            <a:pPr>
              <a:spcBef>
                <a:spcPct val="0"/>
              </a:spcBef>
            </a:pPr>
            <a:endParaRPr lang="en-AU" altLang="en-US" dirty="0"/>
          </a:p>
          <a:p>
            <a:pPr>
              <a:spcBef>
                <a:spcPct val="0"/>
              </a:spcBef>
            </a:pPr>
            <a:r>
              <a:rPr lang="en-AU" altLang="en-US" dirty="0"/>
              <a:t>This advice is provided at no additional cost to members  - its cost is included in the member fee that we all pay. So I would suggest that to get best value from your </a:t>
            </a:r>
            <a:r>
              <a:rPr lang="en-AU" altLang="en-US" dirty="0" err="1"/>
              <a:t>AustralianSuper</a:t>
            </a:r>
            <a:r>
              <a:rPr lang="en-AU" altLang="en-US" dirty="0"/>
              <a:t> membership it makes sense to seek advice as you need it.</a:t>
            </a:r>
          </a:p>
          <a:p>
            <a:pPr>
              <a:spcBef>
                <a:spcPct val="0"/>
              </a:spcBef>
            </a:pPr>
            <a:endParaRPr lang="en-AU" altLang="en-US" dirty="0"/>
          </a:p>
          <a:p>
            <a:pPr>
              <a:spcBef>
                <a:spcPct val="0"/>
              </a:spcBef>
            </a:pPr>
            <a:r>
              <a:rPr lang="en-AU" altLang="en-US" dirty="0"/>
              <a:t>I will just note that phone advice for retirement or transition to retirement has a small fee.</a:t>
            </a:r>
          </a:p>
          <a:p>
            <a:pPr>
              <a:spcBef>
                <a:spcPct val="0"/>
              </a:spcBef>
            </a:pPr>
            <a:endParaRPr lang="en-AU" altLang="en-US" dirty="0"/>
          </a:p>
          <a:p>
            <a:pPr>
              <a:spcBef>
                <a:spcPct val="0"/>
              </a:spcBef>
            </a:pPr>
            <a:r>
              <a:rPr lang="en-AU" altLang="en-US" dirty="0"/>
              <a:t>For those members that would prefer to meet with an adviser, or maybe have more complex issues, </a:t>
            </a:r>
            <a:r>
              <a:rPr lang="en-AU" altLang="en-US" dirty="0" err="1"/>
              <a:t>AustralianSuper</a:t>
            </a:r>
            <a:r>
              <a:rPr lang="en-AU" altLang="en-US" dirty="0"/>
              <a:t> also offers access to financial planners based in our offices around Australia. This advice is usually provided with face to face meetings, or virtual internet based meetings. This financial advice service is at members own expense.</a:t>
            </a:r>
          </a:p>
          <a:p>
            <a:pPr>
              <a:spcBef>
                <a:spcPct val="0"/>
              </a:spcBef>
            </a:pPr>
            <a:endParaRPr lang="en-AU" altLang="en-US" dirty="0"/>
          </a:p>
          <a:p>
            <a:pPr>
              <a:spcBef>
                <a:spcPct val="0"/>
              </a:spcBef>
            </a:pPr>
            <a:r>
              <a:rPr lang="en-AU" altLang="en-US" dirty="0"/>
              <a:t>You can also access advice in your local area with a  registered financial adviser. You can find all of the advice options through our find an adviser tool. </a:t>
            </a:r>
          </a:p>
          <a:p>
            <a:pPr>
              <a:spcBef>
                <a:spcPct val="0"/>
              </a:spcBef>
            </a:pPr>
            <a:endParaRPr lang="en-AU" alt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9A6F4B99-2C8F-4F76-A5CE-4A202BEFEBC2}"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3</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331406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0"/>
              </a:spcAft>
            </a:pPr>
            <a:r>
              <a:rPr lang="en-AU" sz="1600" dirty="0">
                <a:solidFill>
                  <a:srgbClr val="8A8A8D"/>
                </a:solidFill>
              </a:rPr>
              <a:t>A tools and resources site for our Adviser network, that includes forms, </a:t>
            </a:r>
            <a:br>
              <a:rPr lang="en-AU" sz="1600" dirty="0">
                <a:solidFill>
                  <a:srgbClr val="8A8A8D"/>
                </a:solidFill>
              </a:rPr>
            </a:br>
            <a:r>
              <a:rPr lang="en-AU" sz="1600" dirty="0">
                <a:solidFill>
                  <a:srgbClr val="8A8A8D"/>
                </a:solidFill>
              </a:rPr>
              <a:t>fact sheets, PDSs, join forms, investment information and more:</a:t>
            </a:r>
          </a:p>
          <a:p>
            <a:pPr>
              <a:spcAft>
                <a:spcPts val="0"/>
              </a:spcAft>
            </a:pPr>
            <a:r>
              <a:rPr lang="en-AU" sz="1600" b="1" dirty="0">
                <a:solidFill>
                  <a:schemeClr val="bg1">
                    <a:lumMod val="50000"/>
                  </a:schemeClr>
                </a:solidFill>
              </a:rPr>
              <a:t>australiansuper.com/</a:t>
            </a:r>
            <a:r>
              <a:rPr lang="en-AU" sz="1600" b="1" dirty="0" err="1">
                <a:solidFill>
                  <a:schemeClr val="bg1">
                    <a:lumMod val="50000"/>
                  </a:schemeClr>
                </a:solidFill>
              </a:rPr>
              <a:t>AdviserResources</a:t>
            </a:r>
            <a:r>
              <a:rPr lang="en-AU" sz="1600" b="1" dirty="0">
                <a:solidFill>
                  <a:schemeClr val="bg1">
                    <a:lumMod val="50000"/>
                  </a:schemeClr>
                </a:solidFill>
              </a:rPr>
              <a:t> </a:t>
            </a:r>
          </a:p>
        </p:txBody>
      </p:sp>
      <p:sp>
        <p:nvSpPr>
          <p:cNvPr id="4" name="Slide Number Placeholder 3"/>
          <p:cNvSpPr>
            <a:spLocks noGrp="1"/>
          </p:cNvSpPr>
          <p:nvPr>
            <p:ph type="sldNum" sz="quarter" idx="5"/>
          </p:nvPr>
        </p:nvSpPr>
        <p:spPr/>
        <p:txBody>
          <a:bodyPr/>
          <a:lstStyle/>
          <a:p>
            <a:fld id="{9A6F4B99-2C8F-4F76-A5CE-4A202BEFEBC2}" type="slidenum">
              <a:rPr lang="en-AU" smtClean="0"/>
              <a:t>4</a:t>
            </a:fld>
            <a:endParaRPr lang="en-AU"/>
          </a:p>
        </p:txBody>
      </p:sp>
    </p:spTree>
    <p:extLst>
      <p:ext uri="{BB962C8B-B14F-4D97-AF65-F5344CB8AC3E}">
        <p14:creationId xmlns:p14="http://schemas.microsoft.com/office/powerpoint/2010/main" val="26485446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600" kern="1200" dirty="0">
                <a:solidFill>
                  <a:schemeClr val="tx1"/>
                </a:solidFill>
                <a:effectLst/>
                <a:latin typeface="+mn-lt"/>
                <a:ea typeface="+mn-ea"/>
                <a:cs typeface="+mn-cs"/>
              </a:rPr>
              <a:t>The Adviser Portal allows you to view key information on your </a:t>
            </a:r>
            <a:r>
              <a:rPr lang="en-AU" sz="1600" kern="1200" dirty="0" err="1">
                <a:solidFill>
                  <a:schemeClr val="tx1"/>
                </a:solidFill>
                <a:effectLst/>
                <a:latin typeface="+mn-lt"/>
                <a:ea typeface="+mn-ea"/>
                <a:cs typeface="+mn-cs"/>
              </a:rPr>
              <a:t>AustralianSuper</a:t>
            </a:r>
            <a:r>
              <a:rPr lang="en-AU" sz="1600" kern="1200" dirty="0">
                <a:solidFill>
                  <a:schemeClr val="tx1"/>
                </a:solidFill>
                <a:effectLst/>
                <a:latin typeface="+mn-lt"/>
                <a:ea typeface="+mn-ea"/>
                <a:cs typeface="+mn-cs"/>
              </a:rPr>
              <a:t> client’s accounts (Accumulation &amp; Choice Income) and c</a:t>
            </a:r>
            <a:r>
              <a:rPr lang="en-US" sz="1600" b="0" i="0" kern="1200" dirty="0" err="1">
                <a:solidFill>
                  <a:schemeClr val="tx1"/>
                </a:solidFill>
                <a:effectLst/>
                <a:latin typeface="+mn-lt"/>
                <a:ea typeface="+mn-ea"/>
                <a:cs typeface="+mn-cs"/>
              </a:rPr>
              <a:t>reate</a:t>
            </a:r>
            <a:r>
              <a:rPr lang="en-US" sz="1600" b="0" i="0" kern="1200" dirty="0">
                <a:solidFill>
                  <a:schemeClr val="tx1"/>
                </a:solidFill>
                <a:effectLst/>
                <a:latin typeface="+mn-lt"/>
                <a:ea typeface="+mn-ea"/>
                <a:cs typeface="+mn-cs"/>
              </a:rPr>
              <a:t> new account based pension accounts (Choice Income or TTR Income) for your clients </a:t>
            </a:r>
            <a:r>
              <a:rPr lang="en-AU" sz="1600" kern="1200" dirty="0">
                <a:solidFill>
                  <a:schemeClr val="tx1"/>
                </a:solidFill>
                <a:effectLst/>
                <a:latin typeface="+mn-lt"/>
                <a:ea typeface="+mn-ea"/>
                <a:cs typeface="+mn-cs"/>
              </a:rPr>
              <a:t>where a valid authority has been provided, including:</a:t>
            </a:r>
          </a:p>
          <a:p>
            <a:pPr marL="171450" lvl="0" indent="-171450">
              <a:buFont typeface="Arial" panose="020B0604020202020204" pitchFamily="34" charset="0"/>
              <a:buChar char="•"/>
            </a:pPr>
            <a:r>
              <a:rPr lang="en-AU" sz="1600" kern="1200" dirty="0">
                <a:solidFill>
                  <a:schemeClr val="tx1"/>
                </a:solidFill>
                <a:effectLst/>
                <a:latin typeface="+mn-lt"/>
                <a:ea typeface="+mn-ea"/>
                <a:cs typeface="+mn-cs"/>
              </a:rPr>
              <a:t>current account balance (including benefit &amp; withdrawal estimates)</a:t>
            </a:r>
          </a:p>
          <a:p>
            <a:pPr marL="171450" lvl="0" indent="-171450">
              <a:buFont typeface="Arial" panose="020B0604020202020204" pitchFamily="34" charset="0"/>
              <a:buChar char="•"/>
            </a:pPr>
            <a:r>
              <a:rPr lang="en-AU" sz="1600" kern="1200" dirty="0">
                <a:solidFill>
                  <a:schemeClr val="tx1"/>
                </a:solidFill>
                <a:effectLst/>
                <a:latin typeface="+mn-lt"/>
                <a:ea typeface="+mn-ea"/>
                <a:cs typeface="+mn-cs"/>
              </a:rPr>
              <a:t>contact details</a:t>
            </a:r>
          </a:p>
          <a:p>
            <a:pPr marL="171450" lvl="0" indent="-171450">
              <a:buFont typeface="Arial" panose="020B0604020202020204" pitchFamily="34" charset="0"/>
              <a:buChar char="•"/>
            </a:pPr>
            <a:r>
              <a:rPr lang="en-AU" sz="1600" kern="1200" dirty="0">
                <a:solidFill>
                  <a:schemeClr val="tx1"/>
                </a:solidFill>
                <a:effectLst/>
                <a:latin typeface="+mn-lt"/>
                <a:ea typeface="+mn-ea"/>
                <a:cs typeface="+mn-cs"/>
              </a:rPr>
              <a:t>transactions from the past three+ years</a:t>
            </a:r>
          </a:p>
          <a:p>
            <a:pPr marL="171450" lvl="0" indent="-171450">
              <a:buFont typeface="Arial" panose="020B0604020202020204" pitchFamily="34" charset="0"/>
              <a:buChar char="•"/>
            </a:pPr>
            <a:r>
              <a:rPr lang="en-AU" sz="1600" kern="1200" dirty="0">
                <a:solidFill>
                  <a:schemeClr val="tx1"/>
                </a:solidFill>
                <a:effectLst/>
                <a:latin typeface="+mn-lt"/>
                <a:ea typeface="+mn-ea"/>
                <a:cs typeface="+mn-cs"/>
              </a:rPr>
              <a:t>summary of investment balances and future investment allocations</a:t>
            </a:r>
          </a:p>
          <a:p>
            <a:pPr marL="171450" lvl="0" indent="-171450">
              <a:buFont typeface="Arial" panose="020B0604020202020204" pitchFamily="34" charset="0"/>
              <a:buChar char="•"/>
            </a:pPr>
            <a:r>
              <a:rPr lang="en-AU" sz="1600" kern="1200" dirty="0">
                <a:solidFill>
                  <a:schemeClr val="tx1"/>
                </a:solidFill>
                <a:effectLst/>
                <a:latin typeface="+mn-lt"/>
                <a:ea typeface="+mn-ea"/>
                <a:cs typeface="+mn-cs"/>
              </a:rPr>
              <a:t>insurances (if applicable)</a:t>
            </a:r>
          </a:p>
          <a:p>
            <a:pPr marL="171450" lvl="0" indent="-171450">
              <a:buFont typeface="Arial" panose="020B0604020202020204" pitchFamily="34" charset="0"/>
              <a:buChar char="•"/>
            </a:pPr>
            <a:r>
              <a:rPr lang="en-AU" sz="1600" kern="1200" dirty="0">
                <a:solidFill>
                  <a:schemeClr val="tx1"/>
                </a:solidFill>
                <a:effectLst/>
                <a:latin typeface="+mn-lt"/>
                <a:ea typeface="+mn-ea"/>
                <a:cs typeface="+mn-cs"/>
              </a:rPr>
              <a:t>beneficiaries.</a:t>
            </a:r>
          </a:p>
          <a:p>
            <a:pPr marL="171450" indent="-171450">
              <a:buFont typeface="Arial" panose="020B0604020202020204" pitchFamily="34" charset="0"/>
              <a:buChar char="•"/>
            </a:pPr>
            <a:r>
              <a:rPr lang="en-US" sz="1600" b="0" i="0" kern="1200" dirty="0">
                <a:solidFill>
                  <a:schemeClr val="tx1"/>
                </a:solidFill>
                <a:effectLst/>
                <a:latin typeface="+mn-lt"/>
                <a:ea typeface="+mn-ea"/>
                <a:cs typeface="+mn-cs"/>
              </a:rPr>
              <a:t>Concessional /Non-Concessional summary - Yearly concessional and non-concessional contribution totals are now calculated and displayed under a client’s profile.</a:t>
            </a:r>
          </a:p>
          <a:p>
            <a:pPr marL="171450" indent="-171450">
              <a:buFont typeface="Arial" panose="020B0604020202020204" pitchFamily="34" charset="0"/>
              <a:buChar char="•"/>
            </a:pPr>
            <a:r>
              <a:rPr lang="en-US" sz="1600" b="0" i="0" kern="1200" dirty="0">
                <a:solidFill>
                  <a:schemeClr val="tx1"/>
                </a:solidFill>
                <a:effectLst/>
                <a:latin typeface="+mn-lt"/>
                <a:ea typeface="+mn-ea"/>
                <a:cs typeface="+mn-cs"/>
              </a:rPr>
              <a:t>Centrelink Schedules – Advisers can now generate a PDF copy of a Centrelink Schedule from the Portal.</a:t>
            </a:r>
          </a:p>
          <a:p>
            <a:pPr marL="171450" indent="-171450">
              <a:buFont typeface="Arial" panose="020B0604020202020204" pitchFamily="34" charset="0"/>
              <a:buChar char="•"/>
            </a:pPr>
            <a:r>
              <a:rPr lang="en-US" sz="1600" b="0" i="0" kern="1200" dirty="0">
                <a:solidFill>
                  <a:schemeClr val="tx1"/>
                </a:solidFill>
                <a:effectLst/>
                <a:latin typeface="+mn-lt"/>
                <a:ea typeface="+mn-ea"/>
                <a:cs typeface="+mn-cs"/>
              </a:rPr>
              <a:t>Pension payment details - Retirement accounts will now include the following details: Minimum pension payable, maximum pension payable, indexation factors, payment frequency, payment type and payments received FY to date.</a:t>
            </a:r>
          </a:p>
          <a:p>
            <a:pPr marL="171450" indent="-171450">
              <a:buFont typeface="Arial" panose="020B0604020202020204" pitchFamily="34" charset="0"/>
              <a:buChar char="•"/>
            </a:pPr>
            <a:r>
              <a:rPr lang="en-US" sz="1600" b="0" i="0" kern="1200" dirty="0">
                <a:solidFill>
                  <a:schemeClr val="tx1"/>
                </a:solidFill>
                <a:effectLst/>
                <a:latin typeface="+mn-lt"/>
                <a:ea typeface="+mn-ea"/>
                <a:cs typeface="+mn-cs"/>
              </a:rPr>
              <a:t>Custom date ranges on client transaction history page – Advisers can now select custom start and end dates (no more than 12 months).</a:t>
            </a:r>
          </a:p>
          <a:p>
            <a:pPr marL="171450" lvl="0" indent="-171450">
              <a:buFont typeface="Arial" panose="020B0604020202020204" pitchFamily="34" charset="0"/>
              <a:buChar char="•"/>
            </a:pPr>
            <a:endParaRPr lang="en-AU" sz="1600" kern="1200" dirty="0">
              <a:solidFill>
                <a:schemeClr val="tx1"/>
              </a:solidFill>
              <a:effectLst/>
              <a:latin typeface="+mn-lt"/>
              <a:ea typeface="+mn-ea"/>
              <a:cs typeface="+mn-cs"/>
            </a:endParaRPr>
          </a:p>
          <a:p>
            <a:r>
              <a:rPr lang="en-AU" sz="1600" kern="1200" dirty="0">
                <a:solidFill>
                  <a:schemeClr val="tx1"/>
                </a:solidFill>
                <a:effectLst/>
                <a:latin typeface="+mn-lt"/>
                <a:ea typeface="+mn-ea"/>
                <a:cs typeface="+mn-cs"/>
              </a:rPr>
              <a:t>You’ll also be able to extract key information (e.g. transactions) into Excel for further analysis, or extract a Member Profile Report which presents all key information in a standard and professional format. </a:t>
            </a:r>
          </a:p>
          <a:p>
            <a:r>
              <a:rPr lang="en-AU" sz="1600" kern="1200" dirty="0">
                <a:solidFill>
                  <a:schemeClr val="tx1"/>
                </a:solidFill>
                <a:effectLst/>
                <a:latin typeface="+mn-lt"/>
                <a:ea typeface="+mn-ea"/>
                <a:cs typeface="+mn-cs"/>
              </a:rPr>
              <a:t>To access the Portal</a:t>
            </a:r>
            <a:r>
              <a:rPr lang="en-AU" sz="1600" b="0" kern="1200" dirty="0">
                <a:solidFill>
                  <a:schemeClr val="tx1"/>
                </a:solidFill>
                <a:effectLst/>
                <a:latin typeface="+mn-lt"/>
                <a:ea typeface="+mn-ea"/>
                <a:cs typeface="+mn-cs"/>
              </a:rPr>
              <a:t> at </a:t>
            </a:r>
            <a:r>
              <a:rPr lang="en-AU" sz="1600" b="1" kern="1200" dirty="0">
                <a:solidFill>
                  <a:schemeClr val="tx1"/>
                </a:solidFill>
                <a:effectLst/>
                <a:latin typeface="+mn-lt"/>
                <a:ea typeface="+mn-ea"/>
                <a:cs typeface="+mn-cs"/>
              </a:rPr>
              <a:t>adviser.australiansuper.com</a:t>
            </a:r>
            <a:r>
              <a:rPr lang="en-AU" sz="1600" kern="1200" dirty="0">
                <a:solidFill>
                  <a:schemeClr val="tx1"/>
                </a:solidFill>
                <a:effectLst/>
                <a:latin typeface="+mn-lt"/>
                <a:ea typeface="+mn-ea"/>
                <a:cs typeface="+mn-cs"/>
              </a:rPr>
              <a:t>, you’ll need to contact the Adviser Services team for your login details.</a:t>
            </a:r>
          </a:p>
          <a:p>
            <a:endParaRPr lang="en-AU" dirty="0"/>
          </a:p>
        </p:txBody>
      </p:sp>
      <p:sp>
        <p:nvSpPr>
          <p:cNvPr id="4" name="Slide Number Placeholder 3"/>
          <p:cNvSpPr>
            <a:spLocks noGrp="1"/>
          </p:cNvSpPr>
          <p:nvPr>
            <p:ph type="sldNum" sz="quarter" idx="5"/>
          </p:nvPr>
        </p:nvSpPr>
        <p:spPr/>
        <p:txBody>
          <a:bodyPr/>
          <a:lstStyle/>
          <a:p>
            <a:fld id="{9A6F4B99-2C8F-4F76-A5CE-4A202BEFEBC2}" type="slidenum">
              <a:rPr lang="en-AU" smtClean="0"/>
              <a:t>5</a:t>
            </a:fld>
            <a:endParaRPr lang="en-AU"/>
          </a:p>
        </p:txBody>
      </p:sp>
    </p:spTree>
    <p:extLst>
      <p:ext uri="{BB962C8B-B14F-4D97-AF65-F5344CB8AC3E}">
        <p14:creationId xmlns:p14="http://schemas.microsoft.com/office/powerpoint/2010/main" val="4221657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EE806A3-BAE1-4869-A363-74F3DB93CA5E}" type="slidenum">
              <a:rPr lang="en-AU" smtClean="0"/>
              <a:pPr>
                <a:defRPr/>
              </a:pPr>
              <a:t>6</a:t>
            </a:fld>
            <a:endParaRPr lang="en-AU"/>
          </a:p>
        </p:txBody>
      </p:sp>
    </p:spTree>
    <p:extLst>
      <p:ext uri="{BB962C8B-B14F-4D97-AF65-F5344CB8AC3E}">
        <p14:creationId xmlns:p14="http://schemas.microsoft.com/office/powerpoint/2010/main" val="33708866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EEE806A3-BAE1-4869-A363-74F3DB93CA5E}" type="slidenum">
              <a:rPr lang="en-AU" smtClean="0"/>
              <a:pPr>
                <a:defRPr/>
              </a:pPr>
              <a:t>7</a:t>
            </a:fld>
            <a:endParaRPr lang="en-AU"/>
          </a:p>
        </p:txBody>
      </p:sp>
    </p:spTree>
    <p:extLst>
      <p:ext uri="{BB962C8B-B14F-4D97-AF65-F5344CB8AC3E}">
        <p14:creationId xmlns:p14="http://schemas.microsoft.com/office/powerpoint/2010/main" val="7784765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07B0180-3CC3-4BAB-8366-37D62F9F5B63}"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AU"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9535376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3.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18.emf"/></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9.emf"/><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20.png"/><Relationship Id="rId1" Type="http://schemas.openxmlformats.org/officeDocument/2006/relationships/slideMaster" Target="../slideMasters/slideMaster2.xml"/><Relationship Id="rId4" Type="http://schemas.openxmlformats.org/officeDocument/2006/relationships/image" Target="../media/image21.png"/></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5.jp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6.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9.emf"/><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9.emf"/><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9.emf"/><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3.emf"/><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7.jpe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6.png"/><Relationship Id="rId1" Type="http://schemas.openxmlformats.org/officeDocument/2006/relationships/slideMaster" Target="../slideMasters/slideMaster2.xml"/><Relationship Id="rId4" Type="http://schemas.openxmlformats.org/officeDocument/2006/relationships/image" Target="../media/image33.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Master" Target="../slideMasters/slideMaster2.xml"/><Relationship Id="rId4" Type="http://schemas.openxmlformats.org/officeDocument/2006/relationships/image" Target="../media/image33.png"/></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png"/><Relationship Id="rId1" Type="http://schemas.openxmlformats.org/officeDocument/2006/relationships/slideMaster" Target="../slideMasters/slideMaster3.xml"/><Relationship Id="rId4" Type="http://schemas.openxmlformats.org/officeDocument/2006/relationships/image" Target="../media/image2.emf"/></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35.jpeg"/><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35.jpeg"/><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0.emf"/><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2.emf"/><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9.emf"/><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3.emf"/><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31.png"/><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6.png"/><Relationship Id="rId1" Type="http://schemas.openxmlformats.org/officeDocument/2006/relationships/slideMaster" Target="../slideMasters/slideMaster3.xml"/><Relationship Id="rId4" Type="http://schemas.openxmlformats.org/officeDocument/2006/relationships/image" Target="../media/image32.png"/></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slideMaster" Target="../slideMasters/slideMaster1.xml"/><Relationship Id="rId4" Type="http://schemas.openxmlformats.org/officeDocument/2006/relationships/image" Target="../media/image9.emf"/></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ebinar - Start">
    <p:bg>
      <p:bgRef idx="1001">
        <a:schemeClr val="bg1"/>
      </p:bgRef>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D50151A-E874-0640-9D2C-15CB17CFBC17}"/>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4" name="Title 1">
            <a:extLst>
              <a:ext uri="{FF2B5EF4-FFF2-40B4-BE49-F238E27FC236}">
                <a16:creationId xmlns:a16="http://schemas.microsoft.com/office/drawing/2014/main" id="{ACDEC94B-4815-7E44-AAF8-C48C8DF1C1A8}"/>
              </a:ext>
            </a:extLst>
          </p:cNvPr>
          <p:cNvSpPr txBox="1">
            <a:spLocks/>
          </p:cNvSpPr>
          <p:nvPr userDrawn="1"/>
        </p:nvSpPr>
        <p:spPr>
          <a:xfrm>
            <a:off x="540000" y="2265389"/>
            <a:ext cx="10081120" cy="489825"/>
          </a:xfrm>
          <a:prstGeom prst="rect">
            <a:avLst/>
          </a:prstGeom>
        </p:spPr>
        <p:txBody>
          <a:bodyPr/>
          <a:lstStyle>
            <a:lvl1pPr algn="l" defTabSz="914400" rtl="0" eaLnBrk="1" latinLnBrk="0" hangingPunct="1">
              <a:spcBef>
                <a:spcPct val="0"/>
              </a:spcBef>
              <a:buNone/>
              <a:defRPr sz="3100" kern="1200">
                <a:solidFill>
                  <a:schemeClr val="accent2"/>
                </a:solidFill>
                <a:latin typeface="+mj-lt"/>
                <a:ea typeface="+mj-ea"/>
                <a:cs typeface="+mj-cs"/>
              </a:defRPr>
            </a:lvl1pPr>
          </a:lstStyle>
          <a:p>
            <a:r>
              <a:rPr lang="en-AU" altLang="en-US" sz="2700" dirty="0">
                <a:solidFill>
                  <a:schemeClr val="bg1"/>
                </a:solidFill>
                <a:latin typeface="+mn-lt"/>
                <a:cs typeface="Arial" panose="020B0604020202020204" pitchFamily="34" charset="0"/>
              </a:rPr>
              <a:t>Welcome, the webinar will start shortly</a:t>
            </a:r>
          </a:p>
        </p:txBody>
      </p:sp>
      <p:sp>
        <p:nvSpPr>
          <p:cNvPr id="15" name="Title 1">
            <a:extLst>
              <a:ext uri="{FF2B5EF4-FFF2-40B4-BE49-F238E27FC236}">
                <a16:creationId xmlns:a16="http://schemas.microsoft.com/office/drawing/2014/main" id="{398BE528-F455-654F-93D6-A22D3DD102E6}"/>
              </a:ext>
            </a:extLst>
          </p:cNvPr>
          <p:cNvSpPr txBox="1">
            <a:spLocks/>
          </p:cNvSpPr>
          <p:nvPr userDrawn="1"/>
        </p:nvSpPr>
        <p:spPr>
          <a:xfrm>
            <a:off x="1596000" y="5094385"/>
            <a:ext cx="6626080" cy="1051973"/>
          </a:xfrm>
          <a:prstGeom prst="rect">
            <a:avLst/>
          </a:prstGeom>
        </p:spPr>
        <p:txBody>
          <a:bodyPr/>
          <a:lstStyle>
            <a:lvl1pPr algn="l" defTabSz="914400" rtl="0" eaLnBrk="1" latinLnBrk="0" hangingPunct="1">
              <a:spcBef>
                <a:spcPct val="0"/>
              </a:spcBef>
              <a:buNone/>
              <a:defRPr sz="3100" kern="1200">
                <a:solidFill>
                  <a:schemeClr val="accent2"/>
                </a:solidFill>
                <a:latin typeface="+mj-lt"/>
                <a:ea typeface="+mj-ea"/>
                <a:cs typeface="+mj-cs"/>
              </a:defRPr>
            </a:lvl1pPr>
          </a:lstStyle>
          <a:p>
            <a:r>
              <a:rPr lang="en-AU" altLang="en-US" sz="2000" dirty="0">
                <a:solidFill>
                  <a:schemeClr val="bg1"/>
                </a:solidFill>
                <a:latin typeface="+mn-lt"/>
                <a:cs typeface="Arial" panose="020B0604020202020204" pitchFamily="34" charset="0"/>
              </a:rPr>
              <a:t>If you have any questions during the presentation, </a:t>
            </a:r>
            <a:br>
              <a:rPr lang="en-AU" altLang="en-US" sz="2000" dirty="0">
                <a:solidFill>
                  <a:schemeClr val="bg1"/>
                </a:solidFill>
                <a:latin typeface="+mn-lt"/>
                <a:cs typeface="Arial" panose="020B0604020202020204" pitchFamily="34" charset="0"/>
              </a:rPr>
            </a:br>
            <a:r>
              <a:rPr lang="en-AU" altLang="en-US" sz="2000" dirty="0">
                <a:solidFill>
                  <a:schemeClr val="bg1"/>
                </a:solidFill>
                <a:latin typeface="+mn-lt"/>
                <a:cs typeface="Arial" panose="020B0604020202020204" pitchFamily="34" charset="0"/>
              </a:rPr>
              <a:t>please feel free to type these into the Q&amp;A section </a:t>
            </a:r>
            <a:br>
              <a:rPr lang="en-AU" altLang="en-US" sz="2000" dirty="0">
                <a:solidFill>
                  <a:schemeClr val="bg1"/>
                </a:solidFill>
                <a:latin typeface="+mn-lt"/>
                <a:cs typeface="Arial" panose="020B0604020202020204" pitchFamily="34" charset="0"/>
              </a:rPr>
            </a:br>
            <a:r>
              <a:rPr lang="en-AU" altLang="en-US" sz="2000" dirty="0">
                <a:solidFill>
                  <a:schemeClr val="bg1"/>
                </a:solidFill>
                <a:latin typeface="+mn-lt"/>
                <a:cs typeface="Arial" panose="020B0604020202020204" pitchFamily="34" charset="0"/>
              </a:rPr>
              <a:t>at the bottom of the screen</a:t>
            </a:r>
          </a:p>
        </p:txBody>
      </p:sp>
      <p:pic>
        <p:nvPicPr>
          <p:cNvPr id="17" name="Picture 16">
            <a:extLst>
              <a:ext uri="{FF2B5EF4-FFF2-40B4-BE49-F238E27FC236}">
                <a16:creationId xmlns:a16="http://schemas.microsoft.com/office/drawing/2014/main" id="{CF15BD40-ADB7-4945-B673-29B3C992436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44016" y="44624"/>
            <a:ext cx="2783632" cy="922202"/>
          </a:xfrm>
          <a:prstGeom prst="rect">
            <a:avLst/>
          </a:prstGeom>
        </p:spPr>
      </p:pic>
      <p:sp>
        <p:nvSpPr>
          <p:cNvPr id="18" name="Title 17">
            <a:extLst>
              <a:ext uri="{FF2B5EF4-FFF2-40B4-BE49-F238E27FC236}">
                <a16:creationId xmlns:a16="http://schemas.microsoft.com/office/drawing/2014/main" id="{03F439E4-F19D-E14C-A344-F295190AFDEA}"/>
              </a:ext>
            </a:extLst>
          </p:cNvPr>
          <p:cNvSpPr>
            <a:spLocks noGrp="1"/>
          </p:cNvSpPr>
          <p:nvPr>
            <p:ph type="title"/>
          </p:nvPr>
        </p:nvSpPr>
        <p:spPr>
          <a:xfrm>
            <a:off x="540000" y="3020400"/>
            <a:ext cx="11113200" cy="2149474"/>
          </a:xfrm>
        </p:spPr>
        <p:txBody>
          <a:bodyPr anchor="t" anchorCtr="0"/>
          <a:lstStyle>
            <a:lvl1pPr>
              <a:defRPr sz="5000">
                <a:solidFill>
                  <a:schemeClr val="bg1"/>
                </a:solidFill>
              </a:defRPr>
            </a:lvl1pPr>
          </a:lstStyle>
          <a:p>
            <a:r>
              <a:rPr lang="en-GB" dirty="0"/>
              <a:t>Click to edit Master title style</a:t>
            </a:r>
            <a:endParaRPr lang="en-US" dirty="0"/>
          </a:p>
        </p:txBody>
      </p:sp>
      <p:pic>
        <p:nvPicPr>
          <p:cNvPr id="8" name="Picture 7">
            <a:extLst>
              <a:ext uri="{FF2B5EF4-FFF2-40B4-BE49-F238E27FC236}">
                <a16:creationId xmlns:a16="http://schemas.microsoft.com/office/drawing/2014/main" id="{34B120FD-0A2F-884E-A963-CC9C4B05B137}"/>
              </a:ext>
            </a:extLst>
          </p:cNvPr>
          <p:cNvPicPr>
            <a:picLocks noChangeAspect="1"/>
          </p:cNvPicPr>
          <p:nvPr userDrawn="1"/>
        </p:nvPicPr>
        <p:blipFill>
          <a:blip r:embed="rId4"/>
          <a:stretch>
            <a:fillRect/>
          </a:stretch>
        </p:blipFill>
        <p:spPr>
          <a:xfrm>
            <a:off x="623392" y="5173989"/>
            <a:ext cx="830064" cy="830064"/>
          </a:xfrm>
          <a:prstGeom prst="rect">
            <a:avLst/>
          </a:prstGeom>
        </p:spPr>
      </p:pic>
    </p:spTree>
    <p:extLst>
      <p:ext uri="{BB962C8B-B14F-4D97-AF65-F5344CB8AC3E}">
        <p14:creationId xmlns:p14="http://schemas.microsoft.com/office/powerpoint/2010/main" val="308258821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347">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Section heading - illustration">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6BEB273-144E-8E4F-BA8D-7AD3619A49C3}"/>
              </a:ext>
            </a:extLst>
          </p:cNvPr>
          <p:cNvPicPr>
            <a:picLocks noChangeAspect="1"/>
          </p:cNvPicPr>
          <p:nvPr userDrawn="1"/>
        </p:nvPicPr>
        <p:blipFill>
          <a:blip r:embed="rId2"/>
          <a:stretch>
            <a:fillRect/>
          </a:stretch>
        </p:blipFill>
        <p:spPr>
          <a:xfrm>
            <a:off x="0" y="0"/>
            <a:ext cx="12284601" cy="6910088"/>
          </a:xfrm>
          <a:prstGeom prst="rect">
            <a:avLst/>
          </a:prstGeom>
        </p:spPr>
      </p:pic>
      <p:pic>
        <p:nvPicPr>
          <p:cNvPr id="9" name="Picture 8">
            <a:extLst>
              <a:ext uri="{FF2B5EF4-FFF2-40B4-BE49-F238E27FC236}">
                <a16:creationId xmlns:a16="http://schemas.microsoft.com/office/drawing/2014/main" id="{672CB57A-6F3B-B14B-A990-AB4CC21543EB}"/>
              </a:ext>
            </a:extLst>
          </p:cNvPr>
          <p:cNvPicPr>
            <a:picLocks noChangeAspect="1"/>
          </p:cNvPicPr>
          <p:nvPr userDrawn="1"/>
        </p:nvPicPr>
        <p:blipFill>
          <a:blip r:embed="rId3"/>
          <a:stretch>
            <a:fillRect/>
          </a:stretch>
        </p:blipFill>
        <p:spPr>
          <a:xfrm>
            <a:off x="11348156" y="376447"/>
            <a:ext cx="412157" cy="244241"/>
          </a:xfrm>
          <a:prstGeom prst="rect">
            <a:avLst/>
          </a:prstGeom>
        </p:spPr>
      </p:pic>
      <p:sp>
        <p:nvSpPr>
          <p:cNvPr id="10" name="Title 9">
            <a:extLst>
              <a:ext uri="{FF2B5EF4-FFF2-40B4-BE49-F238E27FC236}">
                <a16:creationId xmlns:a16="http://schemas.microsoft.com/office/drawing/2014/main" id="{50A558AE-7CCA-6D40-95AA-D979930A26F8}"/>
              </a:ext>
            </a:extLst>
          </p:cNvPr>
          <p:cNvSpPr>
            <a:spLocks noGrp="1"/>
          </p:cNvSpPr>
          <p:nvPr>
            <p:ph type="title"/>
          </p:nvPr>
        </p:nvSpPr>
        <p:spPr>
          <a:xfrm>
            <a:off x="540000" y="2995200"/>
            <a:ext cx="4932000" cy="864000"/>
          </a:xfrm>
        </p:spPr>
        <p:txBody>
          <a:bodyPr lIns="0" tIns="0" rIns="0" bIns="0" anchor="ctr" anchorCtr="0"/>
          <a:lstStyle>
            <a:lvl1pPr>
              <a:defRPr sz="4800">
                <a:solidFill>
                  <a:srgbClr val="EA4403"/>
                </a:solidFill>
              </a:defRPr>
            </a:lvl1pPr>
          </a:lstStyle>
          <a:p>
            <a:r>
              <a:rPr lang="en-GB" dirty="0"/>
              <a:t>Click to edit Master title style</a:t>
            </a:r>
            <a:endParaRPr lang="en-US" dirty="0"/>
          </a:p>
        </p:txBody>
      </p:sp>
    </p:spTree>
    <p:extLst>
      <p:ext uri="{BB962C8B-B14F-4D97-AF65-F5344CB8AC3E}">
        <p14:creationId xmlns:p14="http://schemas.microsoft.com/office/powerpoint/2010/main" val="9496816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heading - photo">
    <p:spTree>
      <p:nvGrpSpPr>
        <p:cNvPr id="1" name=""/>
        <p:cNvGrpSpPr/>
        <p:nvPr/>
      </p:nvGrpSpPr>
      <p:grpSpPr>
        <a:xfrm>
          <a:off x="0" y="0"/>
          <a:ext cx="0" cy="0"/>
          <a:chOff x="0" y="0"/>
          <a:chExt cx="0" cy="0"/>
        </a:xfrm>
      </p:grpSpPr>
      <p:sp>
        <p:nvSpPr>
          <p:cNvPr id="3" name="Title 9">
            <a:extLst>
              <a:ext uri="{FF2B5EF4-FFF2-40B4-BE49-F238E27FC236}">
                <a16:creationId xmlns:a16="http://schemas.microsoft.com/office/drawing/2014/main" id="{8B4B90AC-FD75-2A44-B5F5-3052CD839BEB}"/>
              </a:ext>
            </a:extLst>
          </p:cNvPr>
          <p:cNvSpPr>
            <a:spLocks noGrp="1"/>
          </p:cNvSpPr>
          <p:nvPr>
            <p:ph type="title"/>
          </p:nvPr>
        </p:nvSpPr>
        <p:spPr>
          <a:xfrm>
            <a:off x="540000" y="2995200"/>
            <a:ext cx="4932000" cy="864000"/>
          </a:xfrm>
        </p:spPr>
        <p:txBody>
          <a:bodyPr lIns="0" tIns="0" rIns="0" bIns="0" anchor="ctr" anchorCtr="0"/>
          <a:lstStyle>
            <a:lvl1pPr>
              <a:defRPr sz="4800">
                <a:solidFill>
                  <a:srgbClr val="53565A"/>
                </a:solidFill>
              </a:defRPr>
            </a:lvl1pPr>
          </a:lstStyle>
          <a:p>
            <a:r>
              <a:rPr lang="en-GB" dirty="0"/>
              <a:t>Click to edit Master title style</a:t>
            </a:r>
            <a:endParaRPr lang="en-US" dirty="0"/>
          </a:p>
        </p:txBody>
      </p:sp>
      <p:pic>
        <p:nvPicPr>
          <p:cNvPr id="4" name="Picture 3">
            <a:extLst>
              <a:ext uri="{FF2B5EF4-FFF2-40B4-BE49-F238E27FC236}">
                <a16:creationId xmlns:a16="http://schemas.microsoft.com/office/drawing/2014/main" id="{C52E69FF-C1EB-9C43-B568-5F6A344582C7}"/>
              </a:ext>
            </a:extLst>
          </p:cNvPr>
          <p:cNvPicPr>
            <a:picLocks noChangeAspect="1"/>
          </p:cNvPicPr>
          <p:nvPr userDrawn="1"/>
        </p:nvPicPr>
        <p:blipFill>
          <a:blip r:embed="rId2"/>
          <a:stretch>
            <a:fillRect/>
          </a:stretch>
        </p:blipFill>
        <p:spPr>
          <a:xfrm>
            <a:off x="11348156" y="376447"/>
            <a:ext cx="412157" cy="244241"/>
          </a:xfrm>
          <a:prstGeom prst="rect">
            <a:avLst/>
          </a:prstGeom>
        </p:spPr>
      </p:pic>
    </p:spTree>
    <p:extLst>
      <p:ext uri="{BB962C8B-B14F-4D97-AF65-F5344CB8AC3E}">
        <p14:creationId xmlns:p14="http://schemas.microsoft.com/office/powerpoint/2010/main" val="5235347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heading - photo - white compass">
    <p:spTree>
      <p:nvGrpSpPr>
        <p:cNvPr id="1" name=""/>
        <p:cNvGrpSpPr/>
        <p:nvPr/>
      </p:nvGrpSpPr>
      <p:grpSpPr>
        <a:xfrm>
          <a:off x="0" y="0"/>
          <a:ext cx="0" cy="0"/>
          <a:chOff x="0" y="0"/>
          <a:chExt cx="0" cy="0"/>
        </a:xfrm>
      </p:grpSpPr>
      <p:sp>
        <p:nvSpPr>
          <p:cNvPr id="3" name="Title 9">
            <a:extLst>
              <a:ext uri="{FF2B5EF4-FFF2-40B4-BE49-F238E27FC236}">
                <a16:creationId xmlns:a16="http://schemas.microsoft.com/office/drawing/2014/main" id="{8B4B90AC-FD75-2A44-B5F5-3052CD839BEB}"/>
              </a:ext>
            </a:extLst>
          </p:cNvPr>
          <p:cNvSpPr>
            <a:spLocks noGrp="1"/>
          </p:cNvSpPr>
          <p:nvPr>
            <p:ph type="title"/>
          </p:nvPr>
        </p:nvSpPr>
        <p:spPr>
          <a:xfrm>
            <a:off x="540000" y="2995200"/>
            <a:ext cx="4932000" cy="864000"/>
          </a:xfrm>
        </p:spPr>
        <p:txBody>
          <a:bodyPr lIns="0" tIns="0" rIns="0" bIns="0" anchor="ctr" anchorCtr="0"/>
          <a:lstStyle>
            <a:lvl1pPr>
              <a:defRPr sz="4800">
                <a:solidFill>
                  <a:srgbClr val="53565A"/>
                </a:solidFill>
              </a:defRPr>
            </a:lvl1pPr>
          </a:lstStyle>
          <a:p>
            <a:r>
              <a:rPr lang="en-GB" dirty="0"/>
              <a:t>Click to edit Master title style</a:t>
            </a:r>
            <a:endParaRPr lang="en-US" dirty="0"/>
          </a:p>
        </p:txBody>
      </p:sp>
      <p:pic>
        <p:nvPicPr>
          <p:cNvPr id="5" name="Picture 4">
            <a:extLst>
              <a:ext uri="{FF2B5EF4-FFF2-40B4-BE49-F238E27FC236}">
                <a16:creationId xmlns:a16="http://schemas.microsoft.com/office/drawing/2014/main" id="{33AB8BE6-F35F-014A-965C-AEA26C74BBCF}"/>
              </a:ext>
            </a:extLst>
          </p:cNvPr>
          <p:cNvPicPr>
            <a:picLocks noChangeAspect="1"/>
          </p:cNvPicPr>
          <p:nvPr userDrawn="1"/>
        </p:nvPicPr>
        <p:blipFill>
          <a:blip r:embed="rId2"/>
          <a:stretch>
            <a:fillRect/>
          </a:stretch>
        </p:blipFill>
        <p:spPr>
          <a:xfrm>
            <a:off x="11362214" y="381910"/>
            <a:ext cx="410399" cy="243199"/>
          </a:xfrm>
          <a:prstGeom prst="rect">
            <a:avLst/>
          </a:prstGeom>
        </p:spPr>
      </p:pic>
    </p:spTree>
    <p:extLst>
      <p:ext uri="{BB962C8B-B14F-4D97-AF65-F5344CB8AC3E}">
        <p14:creationId xmlns:p14="http://schemas.microsoft.com/office/powerpoint/2010/main" val="28424901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agline">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AA9E193-C388-984E-B8E5-FCC6CA281B03}"/>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9" name="Title 8">
            <a:extLst>
              <a:ext uri="{FF2B5EF4-FFF2-40B4-BE49-F238E27FC236}">
                <a16:creationId xmlns:a16="http://schemas.microsoft.com/office/drawing/2014/main" id="{30849712-A132-AE4C-A5E7-F6B8F5FF7648}"/>
              </a:ext>
            </a:extLst>
          </p:cNvPr>
          <p:cNvSpPr>
            <a:spLocks noGrp="1"/>
          </p:cNvSpPr>
          <p:nvPr>
            <p:ph type="title" hasCustomPrompt="1"/>
          </p:nvPr>
        </p:nvSpPr>
        <p:spPr>
          <a:xfrm>
            <a:off x="540000" y="2382655"/>
            <a:ext cx="7585200" cy="2091599"/>
          </a:xfrm>
        </p:spPr>
        <p:txBody>
          <a:bodyPr/>
          <a:lstStyle>
            <a:lvl1pPr>
              <a:defRPr sz="4500">
                <a:solidFill>
                  <a:schemeClr val="bg1"/>
                </a:solidFill>
              </a:defRPr>
            </a:lvl1pPr>
          </a:lstStyle>
          <a:p>
            <a:r>
              <a:rPr lang="en-GB" dirty="0"/>
              <a:t>It’s Australian. </a:t>
            </a:r>
            <a:br>
              <a:rPr lang="en-GB" dirty="0"/>
            </a:br>
            <a:r>
              <a:rPr lang="en-GB" dirty="0"/>
              <a:t>It’s super.</a:t>
            </a:r>
            <a:br>
              <a:rPr lang="en-GB" dirty="0"/>
            </a:br>
            <a:r>
              <a:rPr lang="en-GB" dirty="0"/>
              <a:t>And it’s yours.</a:t>
            </a:r>
          </a:p>
        </p:txBody>
      </p:sp>
    </p:spTree>
    <p:extLst>
      <p:ext uri="{BB962C8B-B14F-4D97-AF65-F5344CB8AC3E}">
        <p14:creationId xmlns:p14="http://schemas.microsoft.com/office/powerpoint/2010/main" val="5782366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5A9A516-6E5A-484B-87B2-506436F858FE}"/>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11" name="Picture 10">
            <a:extLst>
              <a:ext uri="{FF2B5EF4-FFF2-40B4-BE49-F238E27FC236}">
                <a16:creationId xmlns:a16="http://schemas.microsoft.com/office/drawing/2014/main" id="{7723DAD4-B50D-724B-A8BF-DC2B38EDAE61}"/>
              </a:ext>
            </a:extLst>
          </p:cNvPr>
          <p:cNvPicPr>
            <a:picLocks noChangeAspect="1"/>
          </p:cNvPicPr>
          <p:nvPr userDrawn="1"/>
        </p:nvPicPr>
        <p:blipFill>
          <a:blip r:embed="rId3"/>
          <a:stretch>
            <a:fillRect/>
          </a:stretch>
        </p:blipFill>
        <p:spPr>
          <a:xfrm>
            <a:off x="539999" y="3549103"/>
            <a:ext cx="767995" cy="767995"/>
          </a:xfrm>
          <a:prstGeom prst="rect">
            <a:avLst/>
          </a:prstGeom>
        </p:spPr>
      </p:pic>
      <p:sp>
        <p:nvSpPr>
          <p:cNvPr id="7" name="Title 1">
            <a:extLst>
              <a:ext uri="{FF2B5EF4-FFF2-40B4-BE49-F238E27FC236}">
                <a16:creationId xmlns:a16="http://schemas.microsoft.com/office/drawing/2014/main" id="{5EA3E111-2EF8-DB49-A71A-98919D49037E}"/>
              </a:ext>
            </a:extLst>
          </p:cNvPr>
          <p:cNvSpPr txBox="1">
            <a:spLocks/>
          </p:cNvSpPr>
          <p:nvPr userDrawn="1"/>
        </p:nvSpPr>
        <p:spPr>
          <a:xfrm>
            <a:off x="540000" y="2419200"/>
            <a:ext cx="6768165" cy="864096"/>
          </a:xfrm>
          <a:prstGeom prst="rect">
            <a:avLst/>
          </a:prstGeom>
        </p:spPr>
        <p:txBody>
          <a:bodyPr vert="horz" lIns="0" tIns="0" rIns="0" bIns="0" rtlCol="0" anchor="ctr">
            <a:noAutofit/>
          </a:bodyPr>
          <a:lstStyle>
            <a:lvl1pPr algn="l" defTabSz="914400" rtl="0" eaLnBrk="1" latinLnBrk="0" hangingPunct="1">
              <a:spcBef>
                <a:spcPct val="0"/>
              </a:spcBef>
              <a:buNone/>
              <a:defRPr sz="3100" kern="1200">
                <a:solidFill>
                  <a:schemeClr val="accent2"/>
                </a:solidFill>
                <a:latin typeface="+mj-lt"/>
                <a:ea typeface="+mj-ea"/>
                <a:cs typeface="+mj-cs"/>
              </a:defRPr>
            </a:lvl1pPr>
          </a:lstStyle>
          <a:p>
            <a:r>
              <a:rPr lang="en-AU" sz="4800" dirty="0">
                <a:solidFill>
                  <a:schemeClr val="bg1"/>
                </a:solidFill>
              </a:rPr>
              <a:t>Thanks for attending</a:t>
            </a:r>
          </a:p>
        </p:txBody>
      </p:sp>
      <p:sp>
        <p:nvSpPr>
          <p:cNvPr id="8" name="Title 1">
            <a:extLst>
              <a:ext uri="{FF2B5EF4-FFF2-40B4-BE49-F238E27FC236}">
                <a16:creationId xmlns:a16="http://schemas.microsoft.com/office/drawing/2014/main" id="{E5180511-2F3F-4049-A100-83E4478A2CBE}"/>
              </a:ext>
            </a:extLst>
          </p:cNvPr>
          <p:cNvSpPr txBox="1">
            <a:spLocks/>
          </p:cNvSpPr>
          <p:nvPr userDrawn="1"/>
        </p:nvSpPr>
        <p:spPr>
          <a:xfrm>
            <a:off x="1415480" y="3486787"/>
            <a:ext cx="6680376" cy="864096"/>
          </a:xfrm>
          <a:prstGeom prst="rect">
            <a:avLst/>
          </a:prstGeom>
        </p:spPr>
        <p:txBody>
          <a:bodyPr vert="horz" lIns="121920" tIns="60960" rIns="121920" bIns="60960" rtlCol="0" anchor="ctr">
            <a:noAutofit/>
          </a:bodyPr>
          <a:lstStyle>
            <a:lvl1pPr algn="l" defTabSz="914400" rtl="0" eaLnBrk="1" latinLnBrk="0" hangingPunct="1">
              <a:spcBef>
                <a:spcPct val="0"/>
              </a:spcBef>
              <a:buNone/>
              <a:defRPr sz="3100" kern="1200">
                <a:solidFill>
                  <a:schemeClr val="accent2"/>
                </a:solidFill>
                <a:latin typeface="+mj-lt"/>
                <a:ea typeface="+mj-ea"/>
                <a:cs typeface="+mj-cs"/>
              </a:defRPr>
            </a:lvl1pPr>
          </a:lstStyle>
          <a:p>
            <a:r>
              <a:rPr lang="en-AU" sz="2400" dirty="0">
                <a:solidFill>
                  <a:schemeClr val="bg1"/>
                </a:solidFill>
              </a:rPr>
              <a:t>Please type your questions into the </a:t>
            </a:r>
          </a:p>
          <a:p>
            <a:r>
              <a:rPr lang="en-AU" sz="2400" b="1" dirty="0">
                <a:solidFill>
                  <a:schemeClr val="bg1"/>
                </a:solidFill>
              </a:rPr>
              <a:t>Q&amp;A </a:t>
            </a:r>
            <a:r>
              <a:rPr lang="en-AU" sz="2400" dirty="0">
                <a:solidFill>
                  <a:schemeClr val="bg1"/>
                </a:solidFill>
              </a:rPr>
              <a:t>at the bottom of the screen.</a:t>
            </a:r>
          </a:p>
        </p:txBody>
      </p:sp>
      <p:pic>
        <p:nvPicPr>
          <p:cNvPr id="10" name="Picture 9">
            <a:extLst>
              <a:ext uri="{FF2B5EF4-FFF2-40B4-BE49-F238E27FC236}">
                <a16:creationId xmlns:a16="http://schemas.microsoft.com/office/drawing/2014/main" id="{827600B1-35AF-6A4D-862C-250AC444776C}"/>
              </a:ext>
            </a:extLst>
          </p:cNvPr>
          <p:cNvPicPr>
            <a:picLocks noChangeAspect="1"/>
          </p:cNvPicPr>
          <p:nvPr userDrawn="1"/>
        </p:nvPicPr>
        <p:blipFill>
          <a:blip r:embed="rId4"/>
          <a:stretch>
            <a:fillRect/>
          </a:stretch>
        </p:blipFill>
        <p:spPr>
          <a:xfrm>
            <a:off x="540000" y="548134"/>
            <a:ext cx="2521025" cy="496799"/>
          </a:xfrm>
          <a:prstGeom prst="rect">
            <a:avLst/>
          </a:prstGeom>
        </p:spPr>
      </p:pic>
    </p:spTree>
    <p:extLst>
      <p:ext uri="{BB962C8B-B14F-4D97-AF65-F5344CB8AC3E}">
        <p14:creationId xmlns:p14="http://schemas.microsoft.com/office/powerpoint/2010/main" val="6694092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AU" dirty="0"/>
          </a:p>
        </p:txBody>
      </p:sp>
      <p:sp>
        <p:nvSpPr>
          <p:cNvPr id="3" name="Content Placeholder 2"/>
          <p:cNvSpPr>
            <a:spLocks noGrp="1"/>
          </p:cNvSpPr>
          <p:nvPr>
            <p:ph idx="1"/>
          </p:nvPr>
        </p:nvSpPr>
        <p:spPr>
          <a:xfrm>
            <a:off x="815413" y="1363408"/>
            <a:ext cx="10081120" cy="4762757"/>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Date Placeholder 3"/>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t>12/09/2022</a:t>
            </a:fld>
            <a:endParaRPr lang="en-AU"/>
          </a:p>
        </p:txBody>
      </p:sp>
      <p:sp>
        <p:nvSpPr>
          <p:cNvPr id="5" name="Footer Placeholder 4"/>
          <p:cNvSpPr>
            <a:spLocks noGrp="1"/>
          </p:cNvSpPr>
          <p:nvPr>
            <p:ph type="ftr" sz="quarter" idx="11"/>
          </p:nvPr>
        </p:nvSpPr>
        <p:spPr>
          <a:xfrm>
            <a:off x="1579229" y="6206980"/>
            <a:ext cx="3860800" cy="360000"/>
          </a:xfrm>
          <a:prstGeom prst="rect">
            <a:avLst/>
          </a:prstGeom>
        </p:spPr>
        <p:txBody>
          <a:bodyPr/>
          <a:lstStyle/>
          <a:p>
            <a:endParaRPr lang="en-AU"/>
          </a:p>
        </p:txBody>
      </p:sp>
      <p:sp>
        <p:nvSpPr>
          <p:cNvPr id="6" name="Slide Number Placeholder 5"/>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a:p>
        </p:txBody>
      </p:sp>
    </p:spTree>
    <p:extLst>
      <p:ext uri="{BB962C8B-B14F-4D97-AF65-F5344CB8AC3E}">
        <p14:creationId xmlns:p14="http://schemas.microsoft.com/office/powerpoint/2010/main" val="6267903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AU" dirty="0"/>
          </a:p>
        </p:txBody>
      </p:sp>
      <p:sp>
        <p:nvSpPr>
          <p:cNvPr id="3" name="Content Placeholder 2"/>
          <p:cNvSpPr>
            <a:spLocks noGrp="1"/>
          </p:cNvSpPr>
          <p:nvPr>
            <p:ph sz="half" idx="1"/>
          </p:nvPr>
        </p:nvSpPr>
        <p:spPr>
          <a:xfrm>
            <a:off x="815411" y="1600201"/>
            <a:ext cx="4944000" cy="4525963"/>
          </a:xfrm>
          <a:prstGeom prst="rect">
            <a:avLst/>
          </a:prstGeo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Content Placeholder 3"/>
          <p:cNvSpPr>
            <a:spLocks noGrp="1"/>
          </p:cNvSpPr>
          <p:nvPr>
            <p:ph sz="half" idx="2"/>
          </p:nvPr>
        </p:nvSpPr>
        <p:spPr>
          <a:xfrm>
            <a:off x="5982635" y="1600201"/>
            <a:ext cx="4944000" cy="4525963"/>
          </a:xfrm>
          <a:prstGeom prst="rect">
            <a:avLst/>
          </a:prstGeo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Date Placeholder 4"/>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t>12/09/2022</a:t>
            </a:fld>
            <a:endParaRPr lang="en-AU"/>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endParaRPr lang="en-AU"/>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a:p>
        </p:txBody>
      </p:sp>
    </p:spTree>
    <p:extLst>
      <p:ext uri="{BB962C8B-B14F-4D97-AF65-F5344CB8AC3E}">
        <p14:creationId xmlns:p14="http://schemas.microsoft.com/office/powerpoint/2010/main" val="41803497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AU" dirty="0"/>
          </a:p>
        </p:txBody>
      </p:sp>
      <p:sp>
        <p:nvSpPr>
          <p:cNvPr id="3" name="Content Placeholder 2"/>
          <p:cNvSpPr>
            <a:spLocks noGrp="1"/>
          </p:cNvSpPr>
          <p:nvPr>
            <p:ph sz="half" idx="1"/>
          </p:nvPr>
        </p:nvSpPr>
        <p:spPr>
          <a:xfrm>
            <a:off x="815411" y="1600201"/>
            <a:ext cx="3312000" cy="4525963"/>
          </a:xfrm>
          <a:prstGeom prst="rect">
            <a:avLst/>
          </a:prstGeo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Content Placeholder 3"/>
          <p:cNvSpPr>
            <a:spLocks noGrp="1"/>
          </p:cNvSpPr>
          <p:nvPr>
            <p:ph sz="half" idx="2"/>
          </p:nvPr>
        </p:nvSpPr>
        <p:spPr>
          <a:xfrm>
            <a:off x="4210608" y="1600201"/>
            <a:ext cx="3312000" cy="4525963"/>
          </a:xfrm>
          <a:prstGeom prst="rect">
            <a:avLst/>
          </a:prstGeo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Date Placeholder 4"/>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t>12/09/2022</a:t>
            </a:fld>
            <a:endParaRPr lang="en-AU"/>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endParaRPr lang="en-AU"/>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a:p>
        </p:txBody>
      </p:sp>
      <p:sp>
        <p:nvSpPr>
          <p:cNvPr id="8" name="Content Placeholder 3"/>
          <p:cNvSpPr>
            <a:spLocks noGrp="1"/>
          </p:cNvSpPr>
          <p:nvPr>
            <p:ph sz="half" idx="13"/>
          </p:nvPr>
        </p:nvSpPr>
        <p:spPr>
          <a:xfrm>
            <a:off x="7605804" y="1600201"/>
            <a:ext cx="3312000" cy="4525963"/>
          </a:xfrm>
          <a:prstGeom prst="rect">
            <a:avLst/>
          </a:prstGeo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3287702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ColumnShaded">
    <p:spTree>
      <p:nvGrpSpPr>
        <p:cNvPr id="1" name=""/>
        <p:cNvGrpSpPr/>
        <p:nvPr/>
      </p:nvGrpSpPr>
      <p:grpSpPr>
        <a:xfrm>
          <a:off x="0" y="0"/>
          <a:ext cx="0" cy="0"/>
          <a:chOff x="0" y="0"/>
          <a:chExt cx="0" cy="0"/>
        </a:xfrm>
      </p:grpSpPr>
      <p:sp>
        <p:nvSpPr>
          <p:cNvPr id="8" name="Rounded Rectangle 7"/>
          <p:cNvSpPr/>
          <p:nvPr userDrawn="1"/>
        </p:nvSpPr>
        <p:spPr>
          <a:xfrm>
            <a:off x="776083" y="1604797"/>
            <a:ext cx="10561179" cy="4416492"/>
          </a:xfrm>
          <a:prstGeom prst="roundRect">
            <a:avLst>
              <a:gd name="adj" fmla="val 1752"/>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200"/>
          </a:p>
        </p:txBody>
      </p:sp>
      <p:sp>
        <p:nvSpPr>
          <p:cNvPr id="2" name="Title 1"/>
          <p:cNvSpPr>
            <a:spLocks noGrp="1"/>
          </p:cNvSpPr>
          <p:nvPr>
            <p:ph type="title"/>
          </p:nvPr>
        </p:nvSpPr>
        <p:spPr/>
        <p:txBody>
          <a:bodyPr/>
          <a:lstStyle/>
          <a:p>
            <a:r>
              <a:rPr lang="en-US" dirty="0"/>
              <a:t>Click to edit Master title style</a:t>
            </a:r>
            <a:endParaRPr lang="en-AU" dirty="0"/>
          </a:p>
        </p:txBody>
      </p:sp>
      <p:sp>
        <p:nvSpPr>
          <p:cNvPr id="3" name="Content Placeholder 2"/>
          <p:cNvSpPr>
            <a:spLocks noGrp="1"/>
          </p:cNvSpPr>
          <p:nvPr>
            <p:ph sz="half" idx="1"/>
          </p:nvPr>
        </p:nvSpPr>
        <p:spPr>
          <a:xfrm>
            <a:off x="828520" y="1626420"/>
            <a:ext cx="5083200" cy="4372800"/>
          </a:xfrm>
          <a:prstGeom prst="rect">
            <a:avLst/>
          </a:prstGeo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Content Placeholder 3"/>
          <p:cNvSpPr>
            <a:spLocks noGrp="1"/>
          </p:cNvSpPr>
          <p:nvPr>
            <p:ph sz="half" idx="2"/>
          </p:nvPr>
        </p:nvSpPr>
        <p:spPr>
          <a:xfrm>
            <a:off x="6178901" y="1626420"/>
            <a:ext cx="5083200" cy="4372800"/>
          </a:xfrm>
          <a:prstGeom prst="rect">
            <a:avLst/>
          </a:prstGeo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Date Placeholder 4"/>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t>12/09/2022</a:t>
            </a:fld>
            <a:endParaRPr lang="en-AU"/>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endParaRPr lang="en-AU"/>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a:p>
        </p:txBody>
      </p:sp>
    </p:spTree>
    <p:extLst>
      <p:ext uri="{BB962C8B-B14F-4D97-AF65-F5344CB8AC3E}">
        <p14:creationId xmlns:p14="http://schemas.microsoft.com/office/powerpoint/2010/main" val="391071616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ColumnShaded 2">
    <p:spTree>
      <p:nvGrpSpPr>
        <p:cNvPr id="1" name=""/>
        <p:cNvGrpSpPr/>
        <p:nvPr/>
      </p:nvGrpSpPr>
      <p:grpSpPr>
        <a:xfrm>
          <a:off x="0" y="0"/>
          <a:ext cx="0" cy="0"/>
          <a:chOff x="0" y="0"/>
          <a:chExt cx="0" cy="0"/>
        </a:xfrm>
      </p:grpSpPr>
      <p:sp>
        <p:nvSpPr>
          <p:cNvPr id="9" name="Rounded Rectangle 8"/>
          <p:cNvSpPr/>
          <p:nvPr userDrawn="1"/>
        </p:nvSpPr>
        <p:spPr>
          <a:xfrm>
            <a:off x="6139087" y="1599016"/>
            <a:ext cx="5280587" cy="4326261"/>
          </a:xfrm>
          <a:prstGeom prst="roundRect">
            <a:avLst>
              <a:gd name="adj" fmla="val 1752"/>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200"/>
          </a:p>
        </p:txBody>
      </p:sp>
      <p:sp>
        <p:nvSpPr>
          <p:cNvPr id="8" name="Rounded Rectangle 7"/>
          <p:cNvSpPr/>
          <p:nvPr userDrawn="1"/>
        </p:nvSpPr>
        <p:spPr>
          <a:xfrm>
            <a:off x="776085" y="1599016"/>
            <a:ext cx="5280587" cy="4326261"/>
          </a:xfrm>
          <a:prstGeom prst="roundRect">
            <a:avLst>
              <a:gd name="adj" fmla="val 1752"/>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200"/>
          </a:p>
        </p:txBody>
      </p:sp>
      <p:sp>
        <p:nvSpPr>
          <p:cNvPr id="2" name="Title 1"/>
          <p:cNvSpPr>
            <a:spLocks noGrp="1"/>
          </p:cNvSpPr>
          <p:nvPr>
            <p:ph type="title"/>
          </p:nvPr>
        </p:nvSpPr>
        <p:spPr/>
        <p:txBody>
          <a:bodyPr/>
          <a:lstStyle/>
          <a:p>
            <a:r>
              <a:rPr lang="en-US" dirty="0"/>
              <a:t>Click to edit Master title style</a:t>
            </a:r>
            <a:endParaRPr lang="en-AU" dirty="0"/>
          </a:p>
        </p:txBody>
      </p:sp>
      <p:sp>
        <p:nvSpPr>
          <p:cNvPr id="3" name="Content Placeholder 2"/>
          <p:cNvSpPr>
            <a:spLocks noGrp="1"/>
          </p:cNvSpPr>
          <p:nvPr>
            <p:ph sz="half" idx="1"/>
          </p:nvPr>
        </p:nvSpPr>
        <p:spPr>
          <a:xfrm>
            <a:off x="888829" y="1652640"/>
            <a:ext cx="5084943" cy="4272753"/>
          </a:xfrm>
          <a:prstGeom prst="rect">
            <a:avLst/>
          </a:prstGeo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Content Placeholder 3"/>
          <p:cNvSpPr>
            <a:spLocks noGrp="1"/>
          </p:cNvSpPr>
          <p:nvPr>
            <p:ph sz="half" idx="2"/>
          </p:nvPr>
        </p:nvSpPr>
        <p:spPr>
          <a:xfrm>
            <a:off x="6218229" y="1652639"/>
            <a:ext cx="5083200" cy="4272639"/>
          </a:xfrm>
          <a:prstGeom prst="rect">
            <a:avLst/>
          </a:prstGeo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Date Placeholder 4"/>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t>12/09/2022</a:t>
            </a:fld>
            <a:endParaRPr lang="en-AU"/>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endParaRPr lang="en-AU"/>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a:p>
        </p:txBody>
      </p:sp>
    </p:spTree>
    <p:extLst>
      <p:ext uri="{BB962C8B-B14F-4D97-AF65-F5344CB8AC3E}">
        <p14:creationId xmlns:p14="http://schemas.microsoft.com/office/powerpoint/2010/main" val="39101380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resentation Titl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29FB6E0-B8E3-754B-AED5-8BCDBA6574AC}"/>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16" name="Title 15">
            <a:extLst>
              <a:ext uri="{FF2B5EF4-FFF2-40B4-BE49-F238E27FC236}">
                <a16:creationId xmlns:a16="http://schemas.microsoft.com/office/drawing/2014/main" id="{D33B1A83-C573-AD48-9718-327DF02C7AEB}"/>
              </a:ext>
            </a:extLst>
          </p:cNvPr>
          <p:cNvSpPr>
            <a:spLocks noGrp="1"/>
          </p:cNvSpPr>
          <p:nvPr>
            <p:ph type="title"/>
          </p:nvPr>
        </p:nvSpPr>
        <p:spPr>
          <a:xfrm>
            <a:off x="7822800" y="2419200"/>
            <a:ext cx="4031999" cy="1976400"/>
          </a:xfrm>
        </p:spPr>
        <p:txBody>
          <a:bodyPr anchor="t" anchorCtr="0"/>
          <a:lstStyle>
            <a:lvl1pPr>
              <a:defRPr sz="4200">
                <a:solidFill>
                  <a:schemeClr val="bg1"/>
                </a:solidFill>
              </a:defRPr>
            </a:lvl1pPr>
          </a:lstStyle>
          <a:p>
            <a:r>
              <a:rPr lang="en-GB" dirty="0"/>
              <a:t>Click to edit Master title style</a:t>
            </a:r>
            <a:endParaRPr lang="en-US" dirty="0"/>
          </a:p>
        </p:txBody>
      </p:sp>
      <p:sp>
        <p:nvSpPr>
          <p:cNvPr id="19" name="Text Placeholder 18">
            <a:extLst>
              <a:ext uri="{FF2B5EF4-FFF2-40B4-BE49-F238E27FC236}">
                <a16:creationId xmlns:a16="http://schemas.microsoft.com/office/drawing/2014/main" id="{3925B9A2-903D-654D-9A22-9D520923C5FF}"/>
              </a:ext>
            </a:extLst>
          </p:cNvPr>
          <p:cNvSpPr>
            <a:spLocks noGrp="1"/>
          </p:cNvSpPr>
          <p:nvPr>
            <p:ph type="body" sz="quarter" idx="10" hasCustomPrompt="1"/>
          </p:nvPr>
        </p:nvSpPr>
        <p:spPr>
          <a:xfrm>
            <a:off x="7822800" y="5302800"/>
            <a:ext cx="2088000" cy="492443"/>
          </a:xfrm>
          <a:prstGeom prst="rect">
            <a:avLst/>
          </a:prstGeom>
        </p:spPr>
        <p:txBody>
          <a:bodyPr lIns="18000" tIns="0" rIns="0" bIns="0">
            <a:spAutoFit/>
          </a:bodyPr>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dirty="0"/>
              <a:t>[Name]</a:t>
            </a:r>
            <a:br>
              <a:rPr lang="en-US" dirty="0"/>
            </a:br>
            <a:r>
              <a:rPr lang="en-US" dirty="0"/>
              <a:t>Education Manager</a:t>
            </a:r>
          </a:p>
        </p:txBody>
      </p:sp>
      <p:sp>
        <p:nvSpPr>
          <p:cNvPr id="20" name="Text Placeholder 18">
            <a:extLst>
              <a:ext uri="{FF2B5EF4-FFF2-40B4-BE49-F238E27FC236}">
                <a16:creationId xmlns:a16="http://schemas.microsoft.com/office/drawing/2014/main" id="{1F8057F1-0B2A-7D45-96EF-0CAEE390EE4B}"/>
              </a:ext>
            </a:extLst>
          </p:cNvPr>
          <p:cNvSpPr>
            <a:spLocks noGrp="1"/>
          </p:cNvSpPr>
          <p:nvPr>
            <p:ph type="body" sz="quarter" idx="11" hasCustomPrompt="1"/>
          </p:nvPr>
        </p:nvSpPr>
        <p:spPr>
          <a:xfrm>
            <a:off x="7822800" y="6012000"/>
            <a:ext cx="2088000" cy="492443"/>
          </a:xfrm>
          <a:prstGeom prst="rect">
            <a:avLst/>
          </a:prstGeom>
        </p:spPr>
        <p:txBody>
          <a:bodyPr lIns="18000" tIns="0" rIns="0" bIns="0">
            <a:spAutoFit/>
          </a:bodyPr>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dirty="0"/>
              <a:t>[Name]</a:t>
            </a:r>
            <a:br>
              <a:rPr lang="en-US" dirty="0"/>
            </a:br>
            <a:r>
              <a:rPr lang="en-US" dirty="0"/>
              <a:t>Financial Adviser</a:t>
            </a:r>
          </a:p>
        </p:txBody>
      </p:sp>
      <p:pic>
        <p:nvPicPr>
          <p:cNvPr id="7" name="Picture 6">
            <a:extLst>
              <a:ext uri="{FF2B5EF4-FFF2-40B4-BE49-F238E27FC236}">
                <a16:creationId xmlns:a16="http://schemas.microsoft.com/office/drawing/2014/main" id="{E57592DD-FE27-884C-961A-38776CB5F044}"/>
              </a:ext>
            </a:extLst>
          </p:cNvPr>
          <p:cNvPicPr>
            <a:picLocks noChangeAspect="1"/>
          </p:cNvPicPr>
          <p:nvPr userDrawn="1"/>
        </p:nvPicPr>
        <p:blipFill>
          <a:blip r:embed="rId3"/>
          <a:stretch>
            <a:fillRect/>
          </a:stretch>
        </p:blipFill>
        <p:spPr>
          <a:xfrm>
            <a:off x="385200" y="278683"/>
            <a:ext cx="2304256" cy="454083"/>
          </a:xfrm>
          <a:prstGeom prst="rect">
            <a:avLst/>
          </a:prstGeom>
        </p:spPr>
      </p:pic>
    </p:spTree>
    <p:extLst>
      <p:ext uri="{BB962C8B-B14F-4D97-AF65-F5344CB8AC3E}">
        <p14:creationId xmlns:p14="http://schemas.microsoft.com/office/powerpoint/2010/main" val="29794334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HalfPagePic Content">
    <p:spTree>
      <p:nvGrpSpPr>
        <p:cNvPr id="1" name=""/>
        <p:cNvGrpSpPr/>
        <p:nvPr/>
      </p:nvGrpSpPr>
      <p:grpSpPr>
        <a:xfrm>
          <a:off x="0" y="0"/>
          <a:ext cx="0" cy="0"/>
          <a:chOff x="0" y="0"/>
          <a:chExt cx="0" cy="0"/>
        </a:xfrm>
      </p:grpSpPr>
      <p:sp>
        <p:nvSpPr>
          <p:cNvPr id="2" name="Title 1"/>
          <p:cNvSpPr>
            <a:spLocks noGrp="1"/>
          </p:cNvSpPr>
          <p:nvPr>
            <p:ph type="title"/>
          </p:nvPr>
        </p:nvSpPr>
        <p:spPr>
          <a:xfrm>
            <a:off x="6480043" y="307568"/>
            <a:ext cx="4913899" cy="1143000"/>
          </a:xfrm>
        </p:spPr>
        <p:txBody>
          <a:bodyPr>
            <a:noAutofit/>
          </a:bodyPr>
          <a:lstStyle/>
          <a:p>
            <a:r>
              <a:rPr lang="en-US" dirty="0"/>
              <a:t>Click to edit Master title style</a:t>
            </a:r>
            <a:endParaRPr lang="en-AU" dirty="0"/>
          </a:p>
        </p:txBody>
      </p:sp>
      <p:sp>
        <p:nvSpPr>
          <p:cNvPr id="3" name="Content Placeholder 2"/>
          <p:cNvSpPr>
            <a:spLocks noGrp="1"/>
          </p:cNvSpPr>
          <p:nvPr>
            <p:ph sz="half" idx="1"/>
          </p:nvPr>
        </p:nvSpPr>
        <p:spPr>
          <a:xfrm>
            <a:off x="0" y="0"/>
            <a:ext cx="5873136" cy="6858000"/>
          </a:xfrm>
          <a:prstGeom prst="rect">
            <a:avLst/>
          </a:prstGeom>
        </p:spPr>
        <p:txBody>
          <a:bodyPr>
            <a:norm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Content Placeholder 3"/>
          <p:cNvSpPr>
            <a:spLocks noGrp="1"/>
          </p:cNvSpPr>
          <p:nvPr>
            <p:ph sz="half" idx="2"/>
          </p:nvPr>
        </p:nvSpPr>
        <p:spPr>
          <a:xfrm>
            <a:off x="6480043" y="1600201"/>
            <a:ext cx="4944000" cy="4525963"/>
          </a:xfrm>
          <a:prstGeom prst="rect">
            <a:avLst/>
          </a:prstGeo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Date Placeholder 4"/>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t>12/09/2022</a:t>
            </a:fld>
            <a:endParaRPr lang="en-AU"/>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endParaRPr lang="en-AU"/>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a:p>
        </p:txBody>
      </p:sp>
    </p:spTree>
    <p:extLst>
      <p:ext uri="{BB962C8B-B14F-4D97-AF65-F5344CB8AC3E}">
        <p14:creationId xmlns:p14="http://schemas.microsoft.com/office/powerpoint/2010/main" val="42065010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lvl1pPr>
              <a:defRPr/>
            </a:lvl1pPr>
          </a:lstStyle>
          <a:p>
            <a:r>
              <a:rPr lang="en-US" dirty="0"/>
              <a:t>Click to edit Master title style</a:t>
            </a:r>
            <a:endParaRPr lang="en-AU" dirty="0"/>
          </a:p>
        </p:txBody>
      </p:sp>
      <p:sp>
        <p:nvSpPr>
          <p:cNvPr id="3" name="Text Placeholder 2"/>
          <p:cNvSpPr>
            <a:spLocks noGrp="1"/>
          </p:cNvSpPr>
          <p:nvPr>
            <p:ph type="body" idx="1"/>
          </p:nvPr>
        </p:nvSpPr>
        <p:spPr>
          <a:xfrm>
            <a:off x="828523" y="1535113"/>
            <a:ext cx="4944000" cy="639763"/>
          </a:xfrm>
          <a:prstGeom prst="rect">
            <a:avLst/>
          </a:prstGeom>
        </p:spPr>
        <p:txBody>
          <a:bodyPr anchor="b">
            <a:noAutofit/>
          </a:bodyPr>
          <a:lstStyle>
            <a:lvl1pPr marL="0" indent="0">
              <a:buNone/>
              <a:defRPr sz="2133"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dirty="0"/>
              <a:t>Click to edit Master text styles</a:t>
            </a:r>
          </a:p>
        </p:txBody>
      </p:sp>
      <p:sp>
        <p:nvSpPr>
          <p:cNvPr id="4" name="Content Placeholder 3"/>
          <p:cNvSpPr>
            <a:spLocks noGrp="1"/>
          </p:cNvSpPr>
          <p:nvPr>
            <p:ph sz="half" idx="2"/>
          </p:nvPr>
        </p:nvSpPr>
        <p:spPr>
          <a:xfrm>
            <a:off x="828523" y="2174875"/>
            <a:ext cx="4944000" cy="3951288"/>
          </a:xfrm>
          <a:prstGeom prst="rect">
            <a:avLst/>
          </a:prstGeom>
        </p:spPr>
        <p:txBody>
          <a:bodyPr>
            <a:noAutofit/>
          </a:bodyPr>
          <a:lstStyle>
            <a:lvl1pPr marL="0" indent="0">
              <a:buFont typeface="Arial" panose="020B0604020202020204" pitchFamily="34" charset="0"/>
              <a:buNone/>
              <a:defRPr sz="2133"/>
            </a:lvl1pPr>
            <a:lvl2pPr>
              <a:defRPr sz="2133"/>
            </a:lvl2pPr>
            <a:lvl3pPr>
              <a:defRPr sz="2133"/>
            </a:lvl3pPr>
            <a:lvl4pPr>
              <a:defRPr sz="2133"/>
            </a:lvl4pPr>
            <a:lvl5pPr>
              <a:defRPr sz="2133"/>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Text Placeholder 4"/>
          <p:cNvSpPr>
            <a:spLocks noGrp="1"/>
          </p:cNvSpPr>
          <p:nvPr>
            <p:ph type="body" sz="quarter" idx="3"/>
          </p:nvPr>
        </p:nvSpPr>
        <p:spPr>
          <a:xfrm>
            <a:off x="5973771" y="1535113"/>
            <a:ext cx="4944000" cy="639763"/>
          </a:xfrm>
          <a:prstGeom prst="rect">
            <a:avLst/>
          </a:prstGeom>
        </p:spPr>
        <p:txBody>
          <a:bodyPr anchor="b">
            <a:noAutofit/>
          </a:bodyPr>
          <a:lstStyle>
            <a:lvl1pPr marL="0" indent="0">
              <a:buNone/>
              <a:defRPr sz="2133"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dirty="0"/>
              <a:t>Click to edit Master text styles</a:t>
            </a:r>
          </a:p>
        </p:txBody>
      </p:sp>
      <p:sp>
        <p:nvSpPr>
          <p:cNvPr id="6" name="Content Placeholder 5"/>
          <p:cNvSpPr>
            <a:spLocks noGrp="1"/>
          </p:cNvSpPr>
          <p:nvPr>
            <p:ph sz="quarter" idx="4"/>
          </p:nvPr>
        </p:nvSpPr>
        <p:spPr>
          <a:xfrm>
            <a:off x="5973771" y="2174875"/>
            <a:ext cx="4944000" cy="3951288"/>
          </a:xfrm>
          <a:prstGeom prst="rect">
            <a:avLst/>
          </a:prstGeom>
        </p:spPr>
        <p:txBody>
          <a:bodyPr>
            <a:noAutofit/>
          </a:bodyPr>
          <a:lstStyle>
            <a:lvl1pPr>
              <a:defRPr sz="2133"/>
            </a:lvl1pPr>
            <a:lvl2pPr>
              <a:defRPr sz="2133"/>
            </a:lvl2pPr>
            <a:lvl3pPr>
              <a:defRPr sz="2133"/>
            </a:lvl3pPr>
            <a:lvl4pPr>
              <a:defRPr sz="2133"/>
            </a:lvl4pPr>
            <a:lvl5pPr>
              <a:defRPr sz="2133"/>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7" name="Date Placeholder 6"/>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t>12/09/2022</a:t>
            </a:fld>
            <a:endParaRPr lang="en-AU"/>
          </a:p>
        </p:txBody>
      </p:sp>
      <p:sp>
        <p:nvSpPr>
          <p:cNvPr id="8" name="Footer Placeholder 7"/>
          <p:cNvSpPr>
            <a:spLocks noGrp="1"/>
          </p:cNvSpPr>
          <p:nvPr>
            <p:ph type="ftr" sz="quarter" idx="11"/>
          </p:nvPr>
        </p:nvSpPr>
        <p:spPr>
          <a:xfrm>
            <a:off x="1579229" y="6206980"/>
            <a:ext cx="3860800" cy="360000"/>
          </a:xfrm>
          <a:prstGeom prst="rect">
            <a:avLst/>
          </a:prstGeom>
        </p:spPr>
        <p:txBody>
          <a:bodyPr/>
          <a:lstStyle/>
          <a:p>
            <a:endParaRPr lang="en-AU"/>
          </a:p>
        </p:txBody>
      </p:sp>
      <p:sp>
        <p:nvSpPr>
          <p:cNvPr id="9" name="Slide Number Placeholder 8"/>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a:p>
        </p:txBody>
      </p:sp>
    </p:spTree>
    <p:extLst>
      <p:ext uri="{BB962C8B-B14F-4D97-AF65-F5344CB8AC3E}">
        <p14:creationId xmlns:p14="http://schemas.microsoft.com/office/powerpoint/2010/main" val="32047928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AU" dirty="0"/>
          </a:p>
        </p:txBody>
      </p:sp>
      <p:sp>
        <p:nvSpPr>
          <p:cNvPr id="3" name="Date Placeholder 2"/>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t>12/09/2022</a:t>
            </a:fld>
            <a:endParaRPr lang="en-AU"/>
          </a:p>
        </p:txBody>
      </p:sp>
      <p:sp>
        <p:nvSpPr>
          <p:cNvPr id="4" name="Footer Placeholder 3"/>
          <p:cNvSpPr>
            <a:spLocks noGrp="1"/>
          </p:cNvSpPr>
          <p:nvPr>
            <p:ph type="ftr" sz="quarter" idx="11"/>
          </p:nvPr>
        </p:nvSpPr>
        <p:spPr>
          <a:xfrm>
            <a:off x="1579229" y="6206980"/>
            <a:ext cx="3860800" cy="360000"/>
          </a:xfrm>
          <a:prstGeom prst="rect">
            <a:avLst/>
          </a:prstGeom>
        </p:spPr>
        <p:txBody>
          <a:bodyPr/>
          <a:lstStyle/>
          <a:p>
            <a:endParaRPr lang="en-AU"/>
          </a:p>
        </p:txBody>
      </p:sp>
      <p:sp>
        <p:nvSpPr>
          <p:cNvPr id="5" name="Slide Number Placeholder 4"/>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a:p>
        </p:txBody>
      </p:sp>
    </p:spTree>
    <p:extLst>
      <p:ext uri="{BB962C8B-B14F-4D97-AF65-F5344CB8AC3E}">
        <p14:creationId xmlns:p14="http://schemas.microsoft.com/office/powerpoint/2010/main" val="13148478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QuotePage1">
    <p:spTree>
      <p:nvGrpSpPr>
        <p:cNvPr id="1" name=""/>
        <p:cNvGrpSpPr/>
        <p:nvPr/>
      </p:nvGrpSpPr>
      <p:grpSpPr>
        <a:xfrm>
          <a:off x="0" y="0"/>
          <a:ext cx="0" cy="0"/>
          <a:chOff x="0" y="0"/>
          <a:chExt cx="0" cy="0"/>
        </a:xfrm>
      </p:grpSpPr>
      <p:sp>
        <p:nvSpPr>
          <p:cNvPr id="2" name="Title 1"/>
          <p:cNvSpPr>
            <a:spLocks noGrp="1"/>
          </p:cNvSpPr>
          <p:nvPr>
            <p:ph type="title"/>
          </p:nvPr>
        </p:nvSpPr>
        <p:spPr>
          <a:xfrm>
            <a:off x="815413" y="1412776"/>
            <a:ext cx="9025003" cy="4224469"/>
          </a:xfrm>
        </p:spPr>
        <p:txBody>
          <a:bodyPr anchor="t" anchorCtr="0"/>
          <a:lstStyle/>
          <a:p>
            <a:r>
              <a:rPr lang="en-US" dirty="0"/>
              <a:t>Click to edit Master title style</a:t>
            </a:r>
            <a:endParaRPr lang="en-AU" dirty="0"/>
          </a:p>
        </p:txBody>
      </p:sp>
      <p:sp>
        <p:nvSpPr>
          <p:cNvPr id="3" name="Date Placeholder 2"/>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t>12/09/2022</a:t>
            </a:fld>
            <a:endParaRPr lang="en-AU"/>
          </a:p>
        </p:txBody>
      </p:sp>
      <p:sp>
        <p:nvSpPr>
          <p:cNvPr id="4" name="Footer Placeholder 3"/>
          <p:cNvSpPr>
            <a:spLocks noGrp="1"/>
          </p:cNvSpPr>
          <p:nvPr>
            <p:ph type="ftr" sz="quarter" idx="11"/>
          </p:nvPr>
        </p:nvSpPr>
        <p:spPr>
          <a:xfrm>
            <a:off x="1579229" y="6206980"/>
            <a:ext cx="3860800" cy="360000"/>
          </a:xfrm>
          <a:prstGeom prst="rect">
            <a:avLst/>
          </a:prstGeom>
        </p:spPr>
        <p:txBody>
          <a:bodyPr/>
          <a:lstStyle/>
          <a:p>
            <a:endParaRPr lang="en-AU"/>
          </a:p>
        </p:txBody>
      </p:sp>
      <p:sp>
        <p:nvSpPr>
          <p:cNvPr id="5" name="Slide Number Placeholder 4"/>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a:p>
        </p:txBody>
      </p:sp>
    </p:spTree>
    <p:extLst>
      <p:ext uri="{BB962C8B-B14F-4D97-AF65-F5344CB8AC3E}">
        <p14:creationId xmlns:p14="http://schemas.microsoft.com/office/powerpoint/2010/main" val="374155875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t>12/09/2022</a:t>
            </a:fld>
            <a:endParaRPr lang="en-AU"/>
          </a:p>
        </p:txBody>
      </p:sp>
      <p:sp>
        <p:nvSpPr>
          <p:cNvPr id="3" name="Footer Placeholder 2"/>
          <p:cNvSpPr>
            <a:spLocks noGrp="1"/>
          </p:cNvSpPr>
          <p:nvPr>
            <p:ph type="ftr" sz="quarter" idx="11"/>
          </p:nvPr>
        </p:nvSpPr>
        <p:spPr>
          <a:xfrm>
            <a:off x="1579229" y="6206980"/>
            <a:ext cx="3860800" cy="360000"/>
          </a:xfrm>
          <a:prstGeom prst="rect">
            <a:avLst/>
          </a:prstGeom>
        </p:spPr>
        <p:txBody>
          <a:bodyPr/>
          <a:lstStyle/>
          <a:p>
            <a:endParaRPr lang="en-AU"/>
          </a:p>
        </p:txBody>
      </p:sp>
      <p:sp>
        <p:nvSpPr>
          <p:cNvPr id="4" name="Slide Number Placeholder 3"/>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a:p>
        </p:txBody>
      </p:sp>
    </p:spTree>
    <p:extLst>
      <p:ext uri="{BB962C8B-B14F-4D97-AF65-F5344CB8AC3E}">
        <p14:creationId xmlns:p14="http://schemas.microsoft.com/office/powerpoint/2010/main" val="318985817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Guiding Ray 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38E0DD2-167A-F24E-8740-0348AB187FC2}"/>
              </a:ext>
            </a:extLst>
          </p:cNvPr>
          <p:cNvPicPr>
            <a:picLocks noChangeAspect="1"/>
          </p:cNvPicPr>
          <p:nvPr/>
        </p:nvPicPr>
        <p:blipFill>
          <a:blip r:embed="rId2"/>
          <a:stretch>
            <a:fillRect/>
          </a:stretch>
        </p:blipFill>
        <p:spPr>
          <a:xfrm>
            <a:off x="4511825" y="0"/>
            <a:ext cx="7677156" cy="6858000"/>
          </a:xfrm>
          <a:prstGeom prst="rect">
            <a:avLst/>
          </a:prstGeom>
        </p:spPr>
      </p:pic>
      <p:sp>
        <p:nvSpPr>
          <p:cNvPr id="2" name="Title 1">
            <a:extLst>
              <a:ext uri="{FF2B5EF4-FFF2-40B4-BE49-F238E27FC236}">
                <a16:creationId xmlns:a16="http://schemas.microsoft.com/office/drawing/2014/main" id="{473BF1CC-50AE-5F4E-892F-DB81FDABD065}"/>
              </a:ext>
            </a:extLst>
          </p:cNvPr>
          <p:cNvSpPr>
            <a:spLocks noGrp="1"/>
          </p:cNvSpPr>
          <p:nvPr>
            <p:ph type="title"/>
          </p:nvPr>
        </p:nvSpPr>
        <p:spPr/>
        <p:txBody>
          <a:bodyPr/>
          <a:lstStyle/>
          <a:p>
            <a:r>
              <a:rPr lang="en-GB"/>
              <a:t>Click to edit Master title style</a:t>
            </a:r>
            <a:endParaRPr lang="en-US"/>
          </a:p>
        </p:txBody>
      </p:sp>
      <p:sp>
        <p:nvSpPr>
          <p:cNvPr id="4" name="Text Placeholder 14">
            <a:extLst>
              <a:ext uri="{FF2B5EF4-FFF2-40B4-BE49-F238E27FC236}">
                <a16:creationId xmlns:a16="http://schemas.microsoft.com/office/drawing/2014/main" id="{8BFA6CCC-6201-8E45-821B-737CED81FEF3}"/>
              </a:ext>
            </a:extLst>
          </p:cNvPr>
          <p:cNvSpPr>
            <a:spLocks noGrp="1"/>
          </p:cNvSpPr>
          <p:nvPr>
            <p:ph type="body" sz="quarter" idx="10"/>
          </p:nvPr>
        </p:nvSpPr>
        <p:spPr>
          <a:xfrm>
            <a:off x="539751" y="2160000"/>
            <a:ext cx="10465200" cy="4140000"/>
          </a:xfrm>
          <a:prstGeom prst="rect">
            <a:avLst/>
          </a:prstGeom>
        </p:spPr>
        <p:txBody>
          <a:bodyPr lIns="0" tIns="0" rIns="0" bIns="0"/>
          <a:lstStyle>
            <a:lvl1pPr>
              <a:defRPr sz="1600">
                <a:solidFill>
                  <a:srgbClr val="53565A"/>
                </a:solidFill>
              </a:defRPr>
            </a:lvl1pPr>
            <a:lvl2pPr>
              <a:defRPr sz="1600"/>
            </a:lvl2pPr>
            <a:lvl3pPr>
              <a:defRPr sz="1600"/>
            </a:lvl3pPr>
            <a:lvl4pPr>
              <a:defRPr sz="1600"/>
            </a:lvl4pPr>
            <a:lvl5pPr>
              <a:defRPr sz="1600"/>
            </a:lvl5pPr>
          </a:lstStyle>
          <a:p>
            <a:pPr lvl="0"/>
            <a:r>
              <a:rPr lang="en-GB"/>
              <a:t>Click to edit Master text styles</a:t>
            </a:r>
          </a:p>
        </p:txBody>
      </p:sp>
      <p:sp>
        <p:nvSpPr>
          <p:cNvPr id="5" name="Text Placeholder 16">
            <a:extLst>
              <a:ext uri="{FF2B5EF4-FFF2-40B4-BE49-F238E27FC236}">
                <a16:creationId xmlns:a16="http://schemas.microsoft.com/office/drawing/2014/main" id="{5A1400D6-6A31-784A-94ED-A5DEC0DB1DF5}"/>
              </a:ext>
            </a:extLst>
          </p:cNvPr>
          <p:cNvSpPr>
            <a:spLocks noGrp="1"/>
          </p:cNvSpPr>
          <p:nvPr>
            <p:ph type="body" sz="quarter" idx="11" hasCustomPrompt="1"/>
          </p:nvPr>
        </p:nvSpPr>
        <p:spPr>
          <a:xfrm>
            <a:off x="539751" y="5732166"/>
            <a:ext cx="10464800" cy="792460"/>
          </a:xfrm>
          <a:prstGeom prst="rect">
            <a:avLst/>
          </a:prstGeom>
        </p:spPr>
        <p:txBody>
          <a:bodyPr lIns="0" tIns="0" rIns="0" bIns="0" anchor="b" anchorCtr="0"/>
          <a:lstStyle>
            <a:lvl1pPr>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footer</a:t>
            </a:r>
          </a:p>
        </p:txBody>
      </p:sp>
      <p:pic>
        <p:nvPicPr>
          <p:cNvPr id="6" name="Picture 5">
            <a:extLst>
              <a:ext uri="{FF2B5EF4-FFF2-40B4-BE49-F238E27FC236}">
                <a16:creationId xmlns:a16="http://schemas.microsoft.com/office/drawing/2014/main" id="{F88D4A8B-2798-1B49-B3A6-D985D931B793}"/>
              </a:ext>
            </a:extLst>
          </p:cNvPr>
          <p:cNvPicPr>
            <a:picLocks noChangeAspect="1"/>
          </p:cNvPicPr>
          <p:nvPr/>
        </p:nvPicPr>
        <p:blipFill>
          <a:blip r:embed="rId3"/>
          <a:stretch>
            <a:fillRect/>
          </a:stretch>
        </p:blipFill>
        <p:spPr>
          <a:xfrm>
            <a:off x="11348156" y="376449"/>
            <a:ext cx="412157" cy="244241"/>
          </a:xfrm>
          <a:prstGeom prst="rect">
            <a:avLst/>
          </a:prstGeom>
        </p:spPr>
      </p:pic>
    </p:spTree>
    <p:extLst>
      <p:ext uri="{BB962C8B-B14F-4D97-AF65-F5344CB8AC3E}">
        <p14:creationId xmlns:p14="http://schemas.microsoft.com/office/powerpoint/2010/main" val="136212688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1_Webinar - Start">
    <p:bg>
      <p:bgRef idx="1001">
        <a:schemeClr val="bg1"/>
      </p:bgRef>
    </p:bg>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67381267-F13A-454B-96CF-89799B9B327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a:extLst>
              <a:ext uri="{FF2B5EF4-FFF2-40B4-BE49-F238E27FC236}">
                <a16:creationId xmlns:a16="http://schemas.microsoft.com/office/drawing/2014/main" id="{ACDEC94B-4815-7E44-AAF8-C48C8DF1C1A8}"/>
              </a:ext>
            </a:extLst>
          </p:cNvPr>
          <p:cNvSpPr txBox="1">
            <a:spLocks/>
          </p:cNvSpPr>
          <p:nvPr/>
        </p:nvSpPr>
        <p:spPr>
          <a:xfrm>
            <a:off x="540000" y="2265389"/>
            <a:ext cx="10081120" cy="489825"/>
          </a:xfrm>
          <a:prstGeom prst="rect">
            <a:avLst/>
          </a:prstGeom>
        </p:spPr>
        <p:txBody>
          <a:bodyPr/>
          <a:lstStyle>
            <a:lvl1pPr algn="l" defTabSz="914400" rtl="0" eaLnBrk="1" latinLnBrk="0" hangingPunct="1">
              <a:spcBef>
                <a:spcPct val="0"/>
              </a:spcBef>
              <a:buNone/>
              <a:defRPr sz="3100" kern="1200">
                <a:solidFill>
                  <a:schemeClr val="accent2"/>
                </a:solidFill>
                <a:latin typeface="+mj-lt"/>
                <a:ea typeface="+mj-ea"/>
                <a:cs typeface="+mj-cs"/>
              </a:defRPr>
            </a:lvl1pPr>
          </a:lstStyle>
          <a:p>
            <a:r>
              <a:rPr lang="en-AU" altLang="en-US" sz="2700" dirty="0">
                <a:solidFill>
                  <a:schemeClr val="bg1"/>
                </a:solidFill>
                <a:latin typeface="+mn-lt"/>
                <a:cs typeface="Arial" panose="020B0604020202020204" pitchFamily="34" charset="0"/>
              </a:rPr>
              <a:t>Welcome, the webinar will start shortly</a:t>
            </a:r>
          </a:p>
        </p:txBody>
      </p:sp>
      <p:sp>
        <p:nvSpPr>
          <p:cNvPr id="15" name="Title 1">
            <a:extLst>
              <a:ext uri="{FF2B5EF4-FFF2-40B4-BE49-F238E27FC236}">
                <a16:creationId xmlns:a16="http://schemas.microsoft.com/office/drawing/2014/main" id="{398BE528-F455-654F-93D6-A22D3DD102E6}"/>
              </a:ext>
            </a:extLst>
          </p:cNvPr>
          <p:cNvSpPr txBox="1">
            <a:spLocks/>
          </p:cNvSpPr>
          <p:nvPr/>
        </p:nvSpPr>
        <p:spPr>
          <a:xfrm>
            <a:off x="1564196" y="5249627"/>
            <a:ext cx="6626080" cy="1051973"/>
          </a:xfrm>
          <a:prstGeom prst="rect">
            <a:avLst/>
          </a:prstGeom>
        </p:spPr>
        <p:txBody>
          <a:bodyPr/>
          <a:lstStyle>
            <a:lvl1pPr algn="l" defTabSz="914400" rtl="0" eaLnBrk="1" latinLnBrk="0" hangingPunct="1">
              <a:spcBef>
                <a:spcPct val="0"/>
              </a:spcBef>
              <a:buNone/>
              <a:defRPr sz="3100" kern="1200">
                <a:solidFill>
                  <a:schemeClr val="accent2"/>
                </a:solidFill>
                <a:latin typeface="+mj-lt"/>
                <a:ea typeface="+mj-ea"/>
                <a:cs typeface="+mj-cs"/>
              </a:defRPr>
            </a:lvl1pPr>
          </a:lstStyle>
          <a:p>
            <a:r>
              <a:rPr lang="en-AU" altLang="en-US" sz="2000" dirty="0">
                <a:solidFill>
                  <a:schemeClr val="bg1"/>
                </a:solidFill>
                <a:latin typeface="+mn-lt"/>
                <a:cs typeface="Arial" panose="020B0604020202020204" pitchFamily="34" charset="0"/>
              </a:rPr>
              <a:t>If you have any questions, please add these </a:t>
            </a:r>
            <a:br>
              <a:rPr lang="en-AU" altLang="en-US" sz="2000" dirty="0">
                <a:solidFill>
                  <a:schemeClr val="bg1"/>
                </a:solidFill>
                <a:latin typeface="+mn-lt"/>
                <a:cs typeface="Arial" panose="020B0604020202020204" pitchFamily="34" charset="0"/>
              </a:rPr>
            </a:br>
            <a:r>
              <a:rPr lang="en-AU" altLang="en-US" sz="2000" dirty="0">
                <a:solidFill>
                  <a:schemeClr val="bg1"/>
                </a:solidFill>
                <a:latin typeface="+mn-lt"/>
                <a:cs typeface="Arial" panose="020B0604020202020204" pitchFamily="34" charset="0"/>
              </a:rPr>
              <a:t>to the Q&amp;A section at the bottom of the screen</a:t>
            </a:r>
          </a:p>
        </p:txBody>
      </p:sp>
      <p:pic>
        <p:nvPicPr>
          <p:cNvPr id="16" name="Picture 15">
            <a:extLst>
              <a:ext uri="{FF2B5EF4-FFF2-40B4-BE49-F238E27FC236}">
                <a16:creationId xmlns:a16="http://schemas.microsoft.com/office/drawing/2014/main" id="{D81417C0-468F-EC42-A306-39DA26F8CFD1}"/>
              </a:ext>
            </a:extLst>
          </p:cNvPr>
          <p:cNvPicPr>
            <a:picLocks noChangeAspect="1"/>
          </p:cNvPicPr>
          <p:nvPr/>
        </p:nvPicPr>
        <p:blipFill>
          <a:blip r:embed="rId3"/>
          <a:stretch>
            <a:fillRect/>
          </a:stretch>
        </p:blipFill>
        <p:spPr>
          <a:xfrm>
            <a:off x="623392" y="5171737"/>
            <a:ext cx="830064" cy="830064"/>
          </a:xfrm>
          <a:prstGeom prst="rect">
            <a:avLst/>
          </a:prstGeom>
        </p:spPr>
      </p:pic>
      <p:pic>
        <p:nvPicPr>
          <p:cNvPr id="17" name="Picture 16">
            <a:extLst>
              <a:ext uri="{FF2B5EF4-FFF2-40B4-BE49-F238E27FC236}">
                <a16:creationId xmlns:a16="http://schemas.microsoft.com/office/drawing/2014/main" id="{CF15BD40-ADB7-4945-B673-29B3C992436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44016" y="46043"/>
            <a:ext cx="2783632" cy="919364"/>
          </a:xfrm>
          <a:prstGeom prst="rect">
            <a:avLst/>
          </a:prstGeom>
        </p:spPr>
      </p:pic>
      <p:sp>
        <p:nvSpPr>
          <p:cNvPr id="18" name="Title 17">
            <a:extLst>
              <a:ext uri="{FF2B5EF4-FFF2-40B4-BE49-F238E27FC236}">
                <a16:creationId xmlns:a16="http://schemas.microsoft.com/office/drawing/2014/main" id="{03F439E4-F19D-E14C-A344-F295190AFDEA}"/>
              </a:ext>
            </a:extLst>
          </p:cNvPr>
          <p:cNvSpPr>
            <a:spLocks noGrp="1"/>
          </p:cNvSpPr>
          <p:nvPr>
            <p:ph type="title"/>
          </p:nvPr>
        </p:nvSpPr>
        <p:spPr>
          <a:xfrm>
            <a:off x="540000" y="3020400"/>
            <a:ext cx="11113200" cy="2149474"/>
          </a:xfrm>
        </p:spPr>
        <p:txBody>
          <a:bodyPr anchor="t" anchorCtr="0"/>
          <a:lstStyle>
            <a:lvl1pPr>
              <a:defRPr sz="5100">
                <a:solidFill>
                  <a:schemeClr val="bg1"/>
                </a:solidFill>
              </a:defRPr>
            </a:lvl1pPr>
          </a:lstStyle>
          <a:p>
            <a:r>
              <a:rPr lang="en-GB"/>
              <a:t>Click to edit Master title style</a:t>
            </a:r>
            <a:endParaRPr lang="en-US" dirty="0"/>
          </a:p>
        </p:txBody>
      </p:sp>
    </p:spTree>
    <p:extLst>
      <p:ext uri="{BB962C8B-B14F-4D97-AF65-F5344CB8AC3E}">
        <p14:creationId xmlns:p14="http://schemas.microsoft.com/office/powerpoint/2010/main" val="224662114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347">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resentation Title">
    <p:spTree>
      <p:nvGrpSpPr>
        <p:cNvPr id="1" name=""/>
        <p:cNvGrpSpPr/>
        <p:nvPr/>
      </p:nvGrpSpPr>
      <p:grpSpPr>
        <a:xfrm>
          <a:off x="0" y="0"/>
          <a:ext cx="0" cy="0"/>
          <a:chOff x="0" y="0"/>
          <a:chExt cx="0" cy="0"/>
        </a:xfrm>
      </p:grpSpPr>
      <p:pic>
        <p:nvPicPr>
          <p:cNvPr id="36" name="Picture 35" descr="A person sitting in a chair&#10;&#10;Description automatically generated with medium confidence">
            <a:extLst>
              <a:ext uri="{FF2B5EF4-FFF2-40B4-BE49-F238E27FC236}">
                <a16:creationId xmlns:a16="http://schemas.microsoft.com/office/drawing/2014/main" id="{B865E8D3-7B80-AB68-E5BD-6ECE08E884A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8124825" cy="6858000"/>
          </a:xfrm>
          <a:prstGeom prst="rect">
            <a:avLst/>
          </a:prstGeom>
        </p:spPr>
      </p:pic>
      <p:sp>
        <p:nvSpPr>
          <p:cNvPr id="35" name="Picture Placeholder 8">
            <a:extLst>
              <a:ext uri="{FF2B5EF4-FFF2-40B4-BE49-F238E27FC236}">
                <a16:creationId xmlns:a16="http://schemas.microsoft.com/office/drawing/2014/main" id="{002F86C4-7852-173D-D9D6-8E92D7550237}"/>
              </a:ext>
            </a:extLst>
          </p:cNvPr>
          <p:cNvSpPr>
            <a:spLocks noGrp="1"/>
          </p:cNvSpPr>
          <p:nvPr>
            <p:ph type="pic" sz="quarter" idx="12"/>
          </p:nvPr>
        </p:nvSpPr>
        <p:spPr>
          <a:xfrm>
            <a:off x="0" y="0"/>
            <a:ext cx="8132420" cy="6858000"/>
          </a:xfrm>
        </p:spPr>
        <p:txBody>
          <a:bodyPr/>
          <a:lstStyle/>
          <a:p>
            <a:endParaRPr lang="en-US" dirty="0"/>
          </a:p>
        </p:txBody>
      </p:sp>
      <p:sp>
        <p:nvSpPr>
          <p:cNvPr id="31" name="Title 15">
            <a:extLst>
              <a:ext uri="{FF2B5EF4-FFF2-40B4-BE49-F238E27FC236}">
                <a16:creationId xmlns:a16="http://schemas.microsoft.com/office/drawing/2014/main" id="{7175BC68-CDC7-FB53-1197-42D070579F65}"/>
              </a:ext>
            </a:extLst>
          </p:cNvPr>
          <p:cNvSpPr>
            <a:spLocks noGrp="1"/>
          </p:cNvSpPr>
          <p:nvPr>
            <p:ph type="title"/>
          </p:nvPr>
        </p:nvSpPr>
        <p:spPr>
          <a:xfrm>
            <a:off x="7822800" y="2419200"/>
            <a:ext cx="4031999" cy="1976400"/>
          </a:xfrm>
        </p:spPr>
        <p:txBody>
          <a:bodyPr anchor="t" anchorCtr="0"/>
          <a:lstStyle>
            <a:lvl1pPr>
              <a:defRPr sz="4200">
                <a:solidFill>
                  <a:schemeClr val="bg1"/>
                </a:solidFill>
              </a:defRPr>
            </a:lvl1pPr>
          </a:lstStyle>
          <a:p>
            <a:r>
              <a:rPr lang="en-GB" dirty="0"/>
              <a:t>Click to edit Master title style</a:t>
            </a:r>
            <a:endParaRPr lang="en-US" dirty="0"/>
          </a:p>
        </p:txBody>
      </p:sp>
      <p:sp>
        <p:nvSpPr>
          <p:cNvPr id="40" name="Text Placeholder 39">
            <a:extLst>
              <a:ext uri="{FF2B5EF4-FFF2-40B4-BE49-F238E27FC236}">
                <a16:creationId xmlns:a16="http://schemas.microsoft.com/office/drawing/2014/main" id="{EF8DDDBF-5865-D99D-9265-7F78A332A8E5}"/>
              </a:ext>
            </a:extLst>
          </p:cNvPr>
          <p:cNvSpPr>
            <a:spLocks noGrp="1"/>
          </p:cNvSpPr>
          <p:nvPr>
            <p:ph type="body" sz="quarter" idx="13"/>
          </p:nvPr>
        </p:nvSpPr>
        <p:spPr>
          <a:xfrm>
            <a:off x="7822800" y="5302250"/>
            <a:ext cx="2163762" cy="446950"/>
          </a:xfrm>
        </p:spPr>
        <p:txBody>
          <a:bodyPr/>
          <a:lstStyle>
            <a:lvl1pPr>
              <a:defRPr sz="1600"/>
            </a:lvl1pPr>
          </a:lstStyle>
          <a:p>
            <a:pPr lvl="0"/>
            <a:r>
              <a:rPr lang="en-GB" dirty="0"/>
              <a:t>Click to edit Master text</a:t>
            </a:r>
            <a:endParaRPr lang="en-US" dirty="0"/>
          </a:p>
        </p:txBody>
      </p:sp>
      <p:sp>
        <p:nvSpPr>
          <p:cNvPr id="41" name="Text Placeholder 39">
            <a:extLst>
              <a:ext uri="{FF2B5EF4-FFF2-40B4-BE49-F238E27FC236}">
                <a16:creationId xmlns:a16="http://schemas.microsoft.com/office/drawing/2014/main" id="{3F2F6122-ED0F-31D6-259A-A94D5FE6B99E}"/>
              </a:ext>
            </a:extLst>
          </p:cNvPr>
          <p:cNvSpPr>
            <a:spLocks noGrp="1"/>
          </p:cNvSpPr>
          <p:nvPr>
            <p:ph type="body" sz="quarter" idx="14"/>
          </p:nvPr>
        </p:nvSpPr>
        <p:spPr>
          <a:xfrm>
            <a:off x="7821938" y="6008832"/>
            <a:ext cx="2163762" cy="583199"/>
          </a:xfrm>
        </p:spPr>
        <p:txBody>
          <a:bodyPr/>
          <a:lstStyle>
            <a:lvl1pPr>
              <a:defRPr sz="1600"/>
            </a:lvl1pPr>
          </a:lstStyle>
          <a:p>
            <a:pPr lvl="0"/>
            <a:r>
              <a:rPr lang="en-GB" dirty="0"/>
              <a:t>Click to edit Master text</a:t>
            </a:r>
            <a:endParaRPr lang="en-US" dirty="0"/>
          </a:p>
        </p:txBody>
      </p:sp>
    </p:spTree>
    <p:extLst>
      <p:ext uri="{BB962C8B-B14F-4D97-AF65-F5344CB8AC3E}">
        <p14:creationId xmlns:p14="http://schemas.microsoft.com/office/powerpoint/2010/main" val="59370807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resentation Title - Negative Logo">
    <p:spTree>
      <p:nvGrpSpPr>
        <p:cNvPr id="1" name=""/>
        <p:cNvGrpSpPr/>
        <p:nvPr/>
      </p:nvGrpSpPr>
      <p:grpSpPr>
        <a:xfrm>
          <a:off x="0" y="0"/>
          <a:ext cx="0" cy="0"/>
          <a:chOff x="0" y="0"/>
          <a:chExt cx="0" cy="0"/>
        </a:xfrm>
      </p:grpSpPr>
      <p:pic>
        <p:nvPicPr>
          <p:cNvPr id="3" name="Picture 2" descr="A person sitting in a car with a dog&#10;&#10;Description automatically generated with medium confidence">
            <a:extLst>
              <a:ext uri="{FF2B5EF4-FFF2-40B4-BE49-F238E27FC236}">
                <a16:creationId xmlns:a16="http://schemas.microsoft.com/office/drawing/2014/main" id="{C894A9C7-7D44-969E-0A4F-A9D275B4902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8124825" cy="6858000"/>
          </a:xfrm>
          <a:prstGeom prst="rect">
            <a:avLst/>
          </a:prstGeom>
        </p:spPr>
      </p:pic>
      <p:sp>
        <p:nvSpPr>
          <p:cNvPr id="35" name="Picture Placeholder 8">
            <a:extLst>
              <a:ext uri="{FF2B5EF4-FFF2-40B4-BE49-F238E27FC236}">
                <a16:creationId xmlns:a16="http://schemas.microsoft.com/office/drawing/2014/main" id="{002F86C4-7852-173D-D9D6-8E92D7550237}"/>
              </a:ext>
            </a:extLst>
          </p:cNvPr>
          <p:cNvSpPr>
            <a:spLocks noGrp="1"/>
          </p:cNvSpPr>
          <p:nvPr>
            <p:ph type="pic" sz="quarter" idx="12"/>
          </p:nvPr>
        </p:nvSpPr>
        <p:spPr>
          <a:xfrm>
            <a:off x="0" y="0"/>
            <a:ext cx="8132420" cy="6858000"/>
          </a:xfrm>
        </p:spPr>
        <p:txBody>
          <a:bodyPr/>
          <a:lstStyle/>
          <a:p>
            <a:endParaRPr lang="en-US" dirty="0"/>
          </a:p>
        </p:txBody>
      </p:sp>
      <p:sp>
        <p:nvSpPr>
          <p:cNvPr id="31" name="Title 15">
            <a:extLst>
              <a:ext uri="{FF2B5EF4-FFF2-40B4-BE49-F238E27FC236}">
                <a16:creationId xmlns:a16="http://schemas.microsoft.com/office/drawing/2014/main" id="{7175BC68-CDC7-FB53-1197-42D070579F65}"/>
              </a:ext>
            </a:extLst>
          </p:cNvPr>
          <p:cNvSpPr>
            <a:spLocks noGrp="1"/>
          </p:cNvSpPr>
          <p:nvPr>
            <p:ph type="title"/>
          </p:nvPr>
        </p:nvSpPr>
        <p:spPr>
          <a:xfrm>
            <a:off x="7822800" y="2419200"/>
            <a:ext cx="4031999" cy="1976400"/>
          </a:xfrm>
        </p:spPr>
        <p:txBody>
          <a:bodyPr anchor="t" anchorCtr="0"/>
          <a:lstStyle>
            <a:lvl1pPr>
              <a:defRPr sz="4200">
                <a:solidFill>
                  <a:schemeClr val="bg1"/>
                </a:solidFill>
              </a:defRPr>
            </a:lvl1pPr>
          </a:lstStyle>
          <a:p>
            <a:r>
              <a:rPr lang="en-GB" dirty="0"/>
              <a:t>Click to edit Master title style</a:t>
            </a:r>
            <a:endParaRPr lang="en-US" dirty="0"/>
          </a:p>
        </p:txBody>
      </p:sp>
      <p:sp>
        <p:nvSpPr>
          <p:cNvPr id="40" name="Text Placeholder 39">
            <a:extLst>
              <a:ext uri="{FF2B5EF4-FFF2-40B4-BE49-F238E27FC236}">
                <a16:creationId xmlns:a16="http://schemas.microsoft.com/office/drawing/2014/main" id="{EF8DDDBF-5865-D99D-9265-7F78A332A8E5}"/>
              </a:ext>
            </a:extLst>
          </p:cNvPr>
          <p:cNvSpPr>
            <a:spLocks noGrp="1"/>
          </p:cNvSpPr>
          <p:nvPr>
            <p:ph type="body" sz="quarter" idx="13"/>
          </p:nvPr>
        </p:nvSpPr>
        <p:spPr>
          <a:xfrm>
            <a:off x="7822800" y="5302250"/>
            <a:ext cx="2163762" cy="446950"/>
          </a:xfrm>
        </p:spPr>
        <p:txBody>
          <a:bodyPr/>
          <a:lstStyle>
            <a:lvl1pPr>
              <a:defRPr sz="1600"/>
            </a:lvl1pPr>
          </a:lstStyle>
          <a:p>
            <a:pPr lvl="0"/>
            <a:r>
              <a:rPr lang="en-GB" dirty="0"/>
              <a:t>Click to edit Master text</a:t>
            </a:r>
            <a:endParaRPr lang="en-US" dirty="0"/>
          </a:p>
        </p:txBody>
      </p:sp>
      <p:sp>
        <p:nvSpPr>
          <p:cNvPr id="41" name="Text Placeholder 39">
            <a:extLst>
              <a:ext uri="{FF2B5EF4-FFF2-40B4-BE49-F238E27FC236}">
                <a16:creationId xmlns:a16="http://schemas.microsoft.com/office/drawing/2014/main" id="{3F2F6122-ED0F-31D6-259A-A94D5FE6B99E}"/>
              </a:ext>
            </a:extLst>
          </p:cNvPr>
          <p:cNvSpPr>
            <a:spLocks noGrp="1"/>
          </p:cNvSpPr>
          <p:nvPr>
            <p:ph type="body" sz="quarter" idx="14"/>
          </p:nvPr>
        </p:nvSpPr>
        <p:spPr>
          <a:xfrm>
            <a:off x="7821938" y="6008832"/>
            <a:ext cx="2163762" cy="583199"/>
          </a:xfrm>
        </p:spPr>
        <p:txBody>
          <a:bodyPr/>
          <a:lstStyle>
            <a:lvl1pPr>
              <a:defRPr sz="1600"/>
            </a:lvl1pPr>
          </a:lstStyle>
          <a:p>
            <a:pPr lvl="0"/>
            <a:r>
              <a:rPr lang="en-GB" dirty="0"/>
              <a:t>Click to edit Master text</a:t>
            </a:r>
            <a:endParaRPr lang="en-US" dirty="0"/>
          </a:p>
        </p:txBody>
      </p:sp>
    </p:spTree>
    <p:extLst>
      <p:ext uri="{BB962C8B-B14F-4D97-AF65-F5344CB8AC3E}">
        <p14:creationId xmlns:p14="http://schemas.microsoft.com/office/powerpoint/2010/main" val="34882839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and content layout - no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55D75-80F6-8645-88AB-91FD0D30461A}"/>
              </a:ext>
            </a:extLst>
          </p:cNvPr>
          <p:cNvSpPr>
            <a:spLocks noGrp="1"/>
          </p:cNvSpPr>
          <p:nvPr>
            <p:ph type="title"/>
          </p:nvPr>
        </p:nvSpPr>
        <p:spPr>
          <a:xfrm>
            <a:off x="540000" y="360000"/>
            <a:ext cx="10081120" cy="939600"/>
          </a:xfrm>
        </p:spPr>
        <p:txBody>
          <a:bodyPr lIns="0" anchor="t" anchorCtr="0"/>
          <a:lstStyle>
            <a:lvl1pPr>
              <a:defRPr sz="4100">
                <a:solidFill>
                  <a:srgbClr val="EA4403"/>
                </a:solidFill>
              </a:defRPr>
            </a:lvl1pPr>
          </a:lstStyle>
          <a:p>
            <a:r>
              <a:rPr lang="en-GB" dirty="0"/>
              <a:t>Click to edit Master title style</a:t>
            </a:r>
            <a:endParaRPr lang="en-US" dirty="0"/>
          </a:p>
        </p:txBody>
      </p:sp>
      <p:sp>
        <p:nvSpPr>
          <p:cNvPr id="9" name="Text Placeholder 2">
            <a:extLst>
              <a:ext uri="{FF2B5EF4-FFF2-40B4-BE49-F238E27FC236}">
                <a16:creationId xmlns:a16="http://schemas.microsoft.com/office/drawing/2014/main" id="{42B116EB-5000-DE4A-A3FE-16D9979D184A}"/>
              </a:ext>
            </a:extLst>
          </p:cNvPr>
          <p:cNvSpPr>
            <a:spLocks noGrp="1"/>
          </p:cNvSpPr>
          <p:nvPr>
            <p:ph idx="1" hasCustomPrompt="1"/>
          </p:nvPr>
        </p:nvSpPr>
        <p:spPr>
          <a:xfrm>
            <a:off x="540000" y="2160000"/>
            <a:ext cx="10081120" cy="4352400"/>
          </a:xfrm>
          <a:prstGeom prst="rect">
            <a:avLst/>
          </a:prstGeom>
        </p:spPr>
        <p:txBody>
          <a:bodyPr vert="horz" lIns="0" tIns="0" rIns="0" bIns="0" rtlCol="0">
            <a:noAutofit/>
          </a:bodyPr>
          <a:lstStyle/>
          <a:p>
            <a:pPr lvl="0"/>
            <a:r>
              <a:rPr lang="en-GB" dirty="0"/>
              <a:t>Body text</a:t>
            </a:r>
          </a:p>
          <a:p>
            <a:pPr lvl="1"/>
            <a:r>
              <a:rPr lang="en-GB" dirty="0"/>
              <a:t>Bullet points</a:t>
            </a:r>
          </a:p>
          <a:p>
            <a:pPr lvl="2"/>
            <a:r>
              <a:rPr lang="en-GB" dirty="0"/>
              <a:t>Bullet points (secondary)</a:t>
            </a:r>
          </a:p>
          <a:p>
            <a:pPr lvl="3"/>
            <a:r>
              <a:rPr lang="en-GB" dirty="0"/>
              <a:t>Body text (small)</a:t>
            </a:r>
          </a:p>
          <a:p>
            <a:pPr lvl="4"/>
            <a:r>
              <a:rPr lang="en-GB" dirty="0"/>
              <a:t>Footnote</a:t>
            </a:r>
            <a:endParaRPr lang="en-AU" dirty="0"/>
          </a:p>
        </p:txBody>
      </p:sp>
      <p:sp>
        <p:nvSpPr>
          <p:cNvPr id="6" name="Text Placeholder 16">
            <a:extLst>
              <a:ext uri="{FF2B5EF4-FFF2-40B4-BE49-F238E27FC236}">
                <a16:creationId xmlns:a16="http://schemas.microsoft.com/office/drawing/2014/main" id="{D07AEB60-6B38-5445-BE01-61AA584F3ADB}"/>
              </a:ext>
            </a:extLst>
          </p:cNvPr>
          <p:cNvSpPr>
            <a:spLocks noGrp="1"/>
          </p:cNvSpPr>
          <p:nvPr>
            <p:ph type="body" sz="quarter" idx="11" hasCustomPrompt="1"/>
          </p:nvPr>
        </p:nvSpPr>
        <p:spPr>
          <a:xfrm>
            <a:off x="539750" y="5732165"/>
            <a:ext cx="10464800" cy="792460"/>
          </a:xfrm>
          <a:prstGeom prst="rect">
            <a:avLst/>
          </a:prstGeom>
        </p:spPr>
        <p:txBody>
          <a:bodyPr lIns="0" tIns="0" rIns="0" bIns="0" anchor="b" anchorCtr="0"/>
          <a:lstStyle>
            <a:lvl1pPr>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footnote</a:t>
            </a:r>
          </a:p>
        </p:txBody>
      </p:sp>
      <p:pic>
        <p:nvPicPr>
          <p:cNvPr id="4" name="Picture 3" descr="A picture containing icon&#10;&#10;Description automatically generated">
            <a:extLst>
              <a:ext uri="{FF2B5EF4-FFF2-40B4-BE49-F238E27FC236}">
                <a16:creationId xmlns:a16="http://schemas.microsoft.com/office/drawing/2014/main" id="{CEAE6EAE-F5FE-3779-6FE4-85BAF8BD162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26682" y="235101"/>
            <a:ext cx="675228" cy="495687"/>
          </a:xfrm>
          <a:prstGeom prst="rect">
            <a:avLst/>
          </a:prstGeom>
        </p:spPr>
      </p:pic>
    </p:spTree>
    <p:extLst>
      <p:ext uri="{BB962C8B-B14F-4D97-AF65-F5344CB8AC3E}">
        <p14:creationId xmlns:p14="http://schemas.microsoft.com/office/powerpoint/2010/main" val="3483644896"/>
      </p:ext>
    </p:extLst>
  </p:cSld>
  <p:clrMapOvr>
    <a:masterClrMapping/>
  </p:clrMapOvr>
  <p:extLst>
    <p:ext uri="{DCECCB84-F9BA-43D5-87BE-67443E8EF086}">
      <p15:sldGuideLst xmlns:p15="http://schemas.microsoft.com/office/powerpoint/2012/main">
        <p15:guide id="1" orient="horz" pos="4110">
          <p15:clr>
            <a:srgbClr val="FBAE40"/>
          </p15:clr>
        </p15:guide>
        <p15:guide id="2" pos="3840">
          <p15:clr>
            <a:srgbClr val="FBAE40"/>
          </p15:clr>
        </p15:guide>
        <p15:guide id="3" orient="horz" pos="1344">
          <p15:clr>
            <a:srgbClr val="FBAE40"/>
          </p15:clr>
        </p15:guide>
        <p15:guide id="4" pos="4075">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resentation Title - 2">
    <p:spTree>
      <p:nvGrpSpPr>
        <p:cNvPr id="1" name=""/>
        <p:cNvGrpSpPr/>
        <p:nvPr/>
      </p:nvGrpSpPr>
      <p:grpSpPr>
        <a:xfrm>
          <a:off x="0" y="0"/>
          <a:ext cx="0" cy="0"/>
          <a:chOff x="0" y="0"/>
          <a:chExt cx="0" cy="0"/>
        </a:xfrm>
      </p:grpSpPr>
      <p:pic>
        <p:nvPicPr>
          <p:cNvPr id="5" name="Picture 4" descr="A person holding a flag&#10;&#10;Description automatically generated with medium confidence">
            <a:extLst>
              <a:ext uri="{FF2B5EF4-FFF2-40B4-BE49-F238E27FC236}">
                <a16:creationId xmlns:a16="http://schemas.microsoft.com/office/drawing/2014/main" id="{89FCF3DE-3A2D-E64E-9EC9-669FBBC5323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Title 15">
            <a:extLst>
              <a:ext uri="{FF2B5EF4-FFF2-40B4-BE49-F238E27FC236}">
                <a16:creationId xmlns:a16="http://schemas.microsoft.com/office/drawing/2014/main" id="{D33B1A83-C573-AD48-9718-327DF02C7AEB}"/>
              </a:ext>
            </a:extLst>
          </p:cNvPr>
          <p:cNvSpPr>
            <a:spLocks noGrp="1"/>
          </p:cNvSpPr>
          <p:nvPr>
            <p:ph type="title"/>
          </p:nvPr>
        </p:nvSpPr>
        <p:spPr>
          <a:xfrm>
            <a:off x="7822800" y="2419200"/>
            <a:ext cx="4031999" cy="1976400"/>
          </a:xfrm>
        </p:spPr>
        <p:txBody>
          <a:bodyPr anchor="t" anchorCtr="0"/>
          <a:lstStyle>
            <a:lvl1pPr>
              <a:defRPr sz="4200">
                <a:solidFill>
                  <a:schemeClr val="bg1"/>
                </a:solidFill>
              </a:defRPr>
            </a:lvl1pPr>
          </a:lstStyle>
          <a:p>
            <a:r>
              <a:rPr lang="en-GB" dirty="0"/>
              <a:t>Click to edit Master title style</a:t>
            </a:r>
            <a:endParaRPr lang="en-US" dirty="0"/>
          </a:p>
        </p:txBody>
      </p:sp>
      <p:sp>
        <p:nvSpPr>
          <p:cNvPr id="19" name="Text Placeholder 18">
            <a:extLst>
              <a:ext uri="{FF2B5EF4-FFF2-40B4-BE49-F238E27FC236}">
                <a16:creationId xmlns:a16="http://schemas.microsoft.com/office/drawing/2014/main" id="{3925B9A2-903D-654D-9A22-9D520923C5FF}"/>
              </a:ext>
            </a:extLst>
          </p:cNvPr>
          <p:cNvSpPr>
            <a:spLocks noGrp="1"/>
          </p:cNvSpPr>
          <p:nvPr>
            <p:ph type="body" sz="quarter" idx="10" hasCustomPrompt="1"/>
          </p:nvPr>
        </p:nvSpPr>
        <p:spPr>
          <a:xfrm>
            <a:off x="7822800" y="5302800"/>
            <a:ext cx="2088000" cy="492443"/>
          </a:xfrm>
          <a:prstGeom prst="rect">
            <a:avLst/>
          </a:prstGeom>
        </p:spPr>
        <p:txBody>
          <a:bodyPr lIns="18000" tIns="0" rIns="0" bIns="0">
            <a:spAutoFit/>
          </a:bodyPr>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dirty="0"/>
              <a:t>[Name]</a:t>
            </a:r>
            <a:br>
              <a:rPr lang="en-US" dirty="0"/>
            </a:br>
            <a:r>
              <a:rPr lang="en-US" dirty="0"/>
              <a:t>Education Manager</a:t>
            </a:r>
          </a:p>
        </p:txBody>
      </p:sp>
      <p:sp>
        <p:nvSpPr>
          <p:cNvPr id="20" name="Text Placeholder 18">
            <a:extLst>
              <a:ext uri="{FF2B5EF4-FFF2-40B4-BE49-F238E27FC236}">
                <a16:creationId xmlns:a16="http://schemas.microsoft.com/office/drawing/2014/main" id="{1F8057F1-0B2A-7D45-96EF-0CAEE390EE4B}"/>
              </a:ext>
            </a:extLst>
          </p:cNvPr>
          <p:cNvSpPr>
            <a:spLocks noGrp="1"/>
          </p:cNvSpPr>
          <p:nvPr>
            <p:ph type="body" sz="quarter" idx="11" hasCustomPrompt="1"/>
          </p:nvPr>
        </p:nvSpPr>
        <p:spPr>
          <a:xfrm>
            <a:off x="7822800" y="6012000"/>
            <a:ext cx="2088000" cy="492443"/>
          </a:xfrm>
          <a:prstGeom prst="rect">
            <a:avLst/>
          </a:prstGeom>
        </p:spPr>
        <p:txBody>
          <a:bodyPr lIns="18000" tIns="0" rIns="0" bIns="0">
            <a:spAutoFit/>
          </a:bodyPr>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dirty="0"/>
              <a:t>[Name]</a:t>
            </a:r>
            <a:br>
              <a:rPr lang="en-US" dirty="0"/>
            </a:br>
            <a:r>
              <a:rPr lang="en-US" dirty="0"/>
              <a:t>Financial Adviser</a:t>
            </a:r>
          </a:p>
        </p:txBody>
      </p:sp>
      <p:pic>
        <p:nvPicPr>
          <p:cNvPr id="3" name="Picture 2">
            <a:extLst>
              <a:ext uri="{FF2B5EF4-FFF2-40B4-BE49-F238E27FC236}">
                <a16:creationId xmlns:a16="http://schemas.microsoft.com/office/drawing/2014/main" id="{D205065E-FD83-CA44-A2BF-91F0A4963EED}"/>
              </a:ext>
            </a:extLst>
          </p:cNvPr>
          <p:cNvPicPr>
            <a:picLocks noChangeAspect="1"/>
          </p:cNvPicPr>
          <p:nvPr userDrawn="1"/>
        </p:nvPicPr>
        <p:blipFill>
          <a:blip r:embed="rId3"/>
          <a:stretch>
            <a:fillRect/>
          </a:stretch>
        </p:blipFill>
        <p:spPr>
          <a:xfrm>
            <a:off x="385200" y="277200"/>
            <a:ext cx="2301809" cy="453600"/>
          </a:xfrm>
          <a:prstGeom prst="rect">
            <a:avLst/>
          </a:prstGeom>
        </p:spPr>
      </p:pic>
    </p:spTree>
    <p:extLst>
      <p:ext uri="{BB962C8B-B14F-4D97-AF65-F5344CB8AC3E}">
        <p14:creationId xmlns:p14="http://schemas.microsoft.com/office/powerpoint/2010/main" val="296573826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and content layout - RHS image">
    <p:bg>
      <p:bgPr>
        <a:solidFill>
          <a:schemeClr val="bg1"/>
        </a:solidFill>
        <a:effectLst/>
      </p:bgPr>
    </p:bg>
    <p:spTree>
      <p:nvGrpSpPr>
        <p:cNvPr id="1" name=""/>
        <p:cNvGrpSpPr/>
        <p:nvPr/>
      </p:nvGrpSpPr>
      <p:grpSpPr>
        <a:xfrm>
          <a:off x="0" y="0"/>
          <a:ext cx="0" cy="0"/>
          <a:chOff x="0" y="0"/>
          <a:chExt cx="0" cy="0"/>
        </a:xfrm>
      </p:grpSpPr>
      <p:pic>
        <p:nvPicPr>
          <p:cNvPr id="4" name="Picture 3" descr="A person sitting at a table with a computer&#10;&#10;Description automatically generated with medium confidence">
            <a:extLst>
              <a:ext uri="{FF2B5EF4-FFF2-40B4-BE49-F238E27FC236}">
                <a16:creationId xmlns:a16="http://schemas.microsoft.com/office/drawing/2014/main" id="{53AE8EC2-4CED-D243-B177-CB626767BE3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77000" y="0"/>
            <a:ext cx="5716800" cy="6860160"/>
          </a:xfrm>
          <a:prstGeom prst="rect">
            <a:avLst/>
          </a:prstGeom>
        </p:spPr>
      </p:pic>
      <p:sp>
        <p:nvSpPr>
          <p:cNvPr id="2" name="Title 1">
            <a:extLst>
              <a:ext uri="{FF2B5EF4-FFF2-40B4-BE49-F238E27FC236}">
                <a16:creationId xmlns:a16="http://schemas.microsoft.com/office/drawing/2014/main" id="{35055D75-80F6-8645-88AB-91FD0D30461A}"/>
              </a:ext>
            </a:extLst>
          </p:cNvPr>
          <p:cNvSpPr>
            <a:spLocks noGrp="1"/>
          </p:cNvSpPr>
          <p:nvPr>
            <p:ph type="title"/>
          </p:nvPr>
        </p:nvSpPr>
        <p:spPr>
          <a:xfrm>
            <a:off x="540000" y="360000"/>
            <a:ext cx="5556000" cy="939600"/>
          </a:xfrm>
        </p:spPr>
        <p:txBody>
          <a:bodyPr lIns="0" anchor="t" anchorCtr="0"/>
          <a:lstStyle>
            <a:lvl1pPr>
              <a:defRPr sz="4100">
                <a:solidFill>
                  <a:srgbClr val="EA4403"/>
                </a:solidFill>
              </a:defRPr>
            </a:lvl1pPr>
          </a:lstStyle>
          <a:p>
            <a:r>
              <a:rPr lang="en-GB"/>
              <a:t>Click to edit Master title style</a:t>
            </a:r>
            <a:endParaRPr lang="en-US" dirty="0"/>
          </a:p>
        </p:txBody>
      </p:sp>
      <p:sp>
        <p:nvSpPr>
          <p:cNvPr id="6" name="Picture Placeholder 3">
            <a:extLst>
              <a:ext uri="{FF2B5EF4-FFF2-40B4-BE49-F238E27FC236}">
                <a16:creationId xmlns:a16="http://schemas.microsoft.com/office/drawing/2014/main" id="{8E06B867-786D-E74B-A17C-FE9910D58773}"/>
              </a:ext>
            </a:extLst>
          </p:cNvPr>
          <p:cNvSpPr>
            <a:spLocks noGrp="1"/>
          </p:cNvSpPr>
          <p:nvPr>
            <p:ph type="pic" sz="quarter" idx="12"/>
          </p:nvPr>
        </p:nvSpPr>
        <p:spPr>
          <a:xfrm>
            <a:off x="6469063" y="0"/>
            <a:ext cx="5722937" cy="6858000"/>
          </a:xfrm>
        </p:spPr>
        <p:txBody>
          <a:bodyPr/>
          <a:lstStyle/>
          <a:p>
            <a:endParaRPr lang="en-US" dirty="0"/>
          </a:p>
        </p:txBody>
      </p:sp>
      <p:sp>
        <p:nvSpPr>
          <p:cNvPr id="15" name="Text Placeholder 14">
            <a:extLst>
              <a:ext uri="{FF2B5EF4-FFF2-40B4-BE49-F238E27FC236}">
                <a16:creationId xmlns:a16="http://schemas.microsoft.com/office/drawing/2014/main" id="{530AB4AA-A32A-E641-8AB6-EB8D9227FC8D}"/>
              </a:ext>
            </a:extLst>
          </p:cNvPr>
          <p:cNvSpPr>
            <a:spLocks noGrp="1"/>
          </p:cNvSpPr>
          <p:nvPr>
            <p:ph type="body" sz="quarter" idx="10" hasCustomPrompt="1"/>
          </p:nvPr>
        </p:nvSpPr>
        <p:spPr>
          <a:xfrm>
            <a:off x="539750" y="2160000"/>
            <a:ext cx="5556250" cy="4140000"/>
          </a:xfrm>
          <a:prstGeom prst="rect">
            <a:avLst/>
          </a:prstGeom>
        </p:spPr>
        <p:txBody>
          <a:bodyPr lIns="0" tIns="0" rIns="0" bIns="0"/>
          <a:lstStyle>
            <a:lvl1pPr>
              <a:defRPr sz="2100">
                <a:solidFill>
                  <a:srgbClr val="53565A"/>
                </a:solidFill>
              </a:defRPr>
            </a:lvl1pPr>
            <a:lvl2pPr>
              <a:defRPr sz="2100"/>
            </a:lvl2pPr>
            <a:lvl3pPr>
              <a:defRPr sz="1600"/>
            </a:lvl3pPr>
            <a:lvl4pPr>
              <a:defRPr sz="1600"/>
            </a:lvl4pPr>
            <a:lvl5pPr>
              <a:defRPr sz="1000"/>
            </a:lvl5pPr>
          </a:lstStyle>
          <a:p>
            <a:pPr lvl="0"/>
            <a:r>
              <a:rPr lang="en-GB" dirty="0"/>
              <a:t>Body text</a:t>
            </a:r>
          </a:p>
          <a:p>
            <a:pPr lvl="1"/>
            <a:r>
              <a:rPr lang="en-GB" dirty="0"/>
              <a:t>Bullet points</a:t>
            </a:r>
          </a:p>
          <a:p>
            <a:pPr lvl="2"/>
            <a:r>
              <a:rPr lang="en-GB" dirty="0"/>
              <a:t>Bullet points (secondary)</a:t>
            </a:r>
          </a:p>
          <a:p>
            <a:pPr lvl="3"/>
            <a:r>
              <a:rPr lang="en-GB" dirty="0"/>
              <a:t>Body text (small)</a:t>
            </a:r>
          </a:p>
          <a:p>
            <a:pPr lvl="4"/>
            <a:r>
              <a:rPr lang="en-GB" dirty="0"/>
              <a:t>Footnote</a:t>
            </a:r>
            <a:endParaRPr lang="en-AU" dirty="0"/>
          </a:p>
          <a:p>
            <a:pPr lvl="0"/>
            <a:endParaRPr lang="en-GB" dirty="0"/>
          </a:p>
        </p:txBody>
      </p:sp>
      <p:sp>
        <p:nvSpPr>
          <p:cNvPr id="17" name="Text Placeholder 16">
            <a:extLst>
              <a:ext uri="{FF2B5EF4-FFF2-40B4-BE49-F238E27FC236}">
                <a16:creationId xmlns:a16="http://schemas.microsoft.com/office/drawing/2014/main" id="{774C4F35-12E5-BB4D-9B0E-E53585C444F9}"/>
              </a:ext>
            </a:extLst>
          </p:cNvPr>
          <p:cNvSpPr>
            <a:spLocks noGrp="1"/>
          </p:cNvSpPr>
          <p:nvPr>
            <p:ph type="body" sz="quarter" idx="11" hasCustomPrompt="1"/>
          </p:nvPr>
        </p:nvSpPr>
        <p:spPr>
          <a:xfrm>
            <a:off x="539750" y="5732165"/>
            <a:ext cx="5556250" cy="792460"/>
          </a:xfrm>
          <a:prstGeom prst="rect">
            <a:avLst/>
          </a:prstGeom>
        </p:spPr>
        <p:txBody>
          <a:bodyPr lIns="0" tIns="0" rIns="0" bIns="0" anchor="b" anchorCtr="0"/>
          <a:lstStyle>
            <a:lvl1pPr>
              <a:spcAft>
                <a:spcPts val="0"/>
              </a:spcAft>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footnote</a:t>
            </a:r>
          </a:p>
        </p:txBody>
      </p:sp>
      <p:pic>
        <p:nvPicPr>
          <p:cNvPr id="9" name="Picture 8" descr="A picture containing icon&#10;&#10;Description automatically generated">
            <a:extLst>
              <a:ext uri="{FF2B5EF4-FFF2-40B4-BE49-F238E27FC236}">
                <a16:creationId xmlns:a16="http://schemas.microsoft.com/office/drawing/2014/main" id="{2424D49E-6CE1-E18D-B379-6D68C89B338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26682" y="235101"/>
            <a:ext cx="675228" cy="495687"/>
          </a:xfrm>
          <a:prstGeom prst="rect">
            <a:avLst/>
          </a:prstGeom>
        </p:spPr>
      </p:pic>
    </p:spTree>
    <p:extLst>
      <p:ext uri="{BB962C8B-B14F-4D97-AF65-F5344CB8AC3E}">
        <p14:creationId xmlns:p14="http://schemas.microsoft.com/office/powerpoint/2010/main" val="3896042239"/>
      </p:ext>
    </p:extLst>
  </p:cSld>
  <p:clrMapOvr>
    <a:masterClrMapping/>
  </p:clrMapOvr>
  <p:extLst>
    <p:ext uri="{DCECCB84-F9BA-43D5-87BE-67443E8EF086}">
      <p15:sldGuideLst xmlns:p15="http://schemas.microsoft.com/office/powerpoint/2012/main">
        <p15:guide id="1" orient="horz" pos="4110">
          <p15:clr>
            <a:srgbClr val="FBAE40"/>
          </p15:clr>
        </p15:guide>
        <p15:guide id="2" pos="3840">
          <p15:clr>
            <a:srgbClr val="FBAE40"/>
          </p15:clr>
        </p15:guide>
        <p15:guide id="3" orient="horz" pos="1355">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xt and content layout - with image">
    <p:bg>
      <p:bgPr>
        <a:solidFill>
          <a:schemeClr val="bg1"/>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CCE45A29-97FD-1F43-92DC-7E653F47941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779"/>
            <a:ext cx="12192000" cy="6856442"/>
          </a:xfrm>
          <a:prstGeom prst="rect">
            <a:avLst/>
          </a:prstGeom>
        </p:spPr>
      </p:pic>
      <p:sp>
        <p:nvSpPr>
          <p:cNvPr id="11" name="Picture Placeholder 10">
            <a:extLst>
              <a:ext uri="{FF2B5EF4-FFF2-40B4-BE49-F238E27FC236}">
                <a16:creationId xmlns:a16="http://schemas.microsoft.com/office/drawing/2014/main" id="{684F23BD-870D-D54C-9BAF-E2A0DCB63799}"/>
              </a:ext>
            </a:extLst>
          </p:cNvPr>
          <p:cNvSpPr>
            <a:spLocks noGrp="1"/>
          </p:cNvSpPr>
          <p:nvPr>
            <p:ph type="pic" sz="quarter" idx="12"/>
          </p:nvPr>
        </p:nvSpPr>
        <p:spPr>
          <a:xfrm>
            <a:off x="0" y="0"/>
            <a:ext cx="12192000" cy="6858000"/>
          </a:xfrm>
        </p:spPr>
        <p:txBody>
          <a:bodyPr anchor="t"/>
          <a:lstStyle>
            <a:lvl1pPr algn="l">
              <a:defRPr>
                <a:sym typeface="Wingdings" pitchFamily="2" charset="2"/>
              </a:defRPr>
            </a:lvl1pPr>
          </a:lstStyle>
          <a:p>
            <a:endParaRPr lang="en-US" dirty="0"/>
          </a:p>
        </p:txBody>
      </p:sp>
      <p:sp>
        <p:nvSpPr>
          <p:cNvPr id="2" name="Title 1">
            <a:extLst>
              <a:ext uri="{FF2B5EF4-FFF2-40B4-BE49-F238E27FC236}">
                <a16:creationId xmlns:a16="http://schemas.microsoft.com/office/drawing/2014/main" id="{35055D75-80F6-8645-88AB-91FD0D30461A}"/>
              </a:ext>
            </a:extLst>
          </p:cNvPr>
          <p:cNvSpPr>
            <a:spLocks noGrp="1"/>
          </p:cNvSpPr>
          <p:nvPr>
            <p:ph type="title"/>
          </p:nvPr>
        </p:nvSpPr>
        <p:spPr>
          <a:xfrm>
            <a:off x="540000" y="360000"/>
            <a:ext cx="10081120" cy="939600"/>
          </a:xfrm>
        </p:spPr>
        <p:txBody>
          <a:bodyPr lIns="0" anchor="t" anchorCtr="0"/>
          <a:lstStyle>
            <a:lvl1pPr>
              <a:defRPr sz="4100">
                <a:solidFill>
                  <a:srgbClr val="EA4403"/>
                </a:solidFill>
              </a:defRPr>
            </a:lvl1pPr>
          </a:lstStyle>
          <a:p>
            <a:r>
              <a:rPr lang="en-GB" dirty="0"/>
              <a:t>Click to edit Master title style</a:t>
            </a:r>
            <a:endParaRPr lang="en-US" dirty="0"/>
          </a:p>
        </p:txBody>
      </p:sp>
      <p:sp>
        <p:nvSpPr>
          <p:cNvPr id="9" name="Text Placeholder 2">
            <a:extLst>
              <a:ext uri="{FF2B5EF4-FFF2-40B4-BE49-F238E27FC236}">
                <a16:creationId xmlns:a16="http://schemas.microsoft.com/office/drawing/2014/main" id="{42B116EB-5000-DE4A-A3FE-16D9979D184A}"/>
              </a:ext>
            </a:extLst>
          </p:cNvPr>
          <p:cNvSpPr>
            <a:spLocks noGrp="1"/>
          </p:cNvSpPr>
          <p:nvPr>
            <p:ph idx="1" hasCustomPrompt="1"/>
          </p:nvPr>
        </p:nvSpPr>
        <p:spPr>
          <a:xfrm>
            <a:off x="540000" y="2160000"/>
            <a:ext cx="5556000" cy="4352400"/>
          </a:xfrm>
          <a:prstGeom prst="rect">
            <a:avLst/>
          </a:prstGeom>
        </p:spPr>
        <p:txBody>
          <a:bodyPr vert="horz" lIns="0" tIns="0" rIns="0" bIns="0" rtlCol="0">
            <a:noAutofit/>
          </a:bodyPr>
          <a:lstStyle/>
          <a:p>
            <a:pPr lvl="0"/>
            <a:r>
              <a:rPr lang="en-GB" dirty="0"/>
              <a:t>Body text</a:t>
            </a:r>
          </a:p>
          <a:p>
            <a:pPr lvl="1"/>
            <a:r>
              <a:rPr lang="en-GB" dirty="0"/>
              <a:t>Bullet points</a:t>
            </a:r>
          </a:p>
          <a:p>
            <a:pPr lvl="2"/>
            <a:r>
              <a:rPr lang="en-GB" dirty="0"/>
              <a:t>Bullet points (secondary)</a:t>
            </a:r>
          </a:p>
          <a:p>
            <a:pPr lvl="3"/>
            <a:r>
              <a:rPr lang="en-GB" dirty="0"/>
              <a:t>Body text (small)</a:t>
            </a:r>
          </a:p>
          <a:p>
            <a:pPr lvl="4"/>
            <a:r>
              <a:rPr lang="en-GB" dirty="0"/>
              <a:t>Footnote</a:t>
            </a:r>
            <a:endParaRPr lang="en-AU" dirty="0"/>
          </a:p>
        </p:txBody>
      </p:sp>
      <p:sp>
        <p:nvSpPr>
          <p:cNvPr id="6" name="Text Placeholder 16">
            <a:extLst>
              <a:ext uri="{FF2B5EF4-FFF2-40B4-BE49-F238E27FC236}">
                <a16:creationId xmlns:a16="http://schemas.microsoft.com/office/drawing/2014/main" id="{D07AEB60-6B38-5445-BE01-61AA584F3ADB}"/>
              </a:ext>
            </a:extLst>
          </p:cNvPr>
          <p:cNvSpPr>
            <a:spLocks noGrp="1"/>
          </p:cNvSpPr>
          <p:nvPr>
            <p:ph type="body" sz="quarter" idx="11" hasCustomPrompt="1"/>
          </p:nvPr>
        </p:nvSpPr>
        <p:spPr>
          <a:xfrm>
            <a:off x="539750" y="5732165"/>
            <a:ext cx="10464800" cy="792460"/>
          </a:xfrm>
          <a:prstGeom prst="rect">
            <a:avLst/>
          </a:prstGeom>
        </p:spPr>
        <p:txBody>
          <a:bodyPr lIns="0" tIns="0" rIns="0" bIns="0" anchor="b" anchorCtr="0"/>
          <a:lstStyle>
            <a:lvl1pPr>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footnote</a:t>
            </a:r>
          </a:p>
        </p:txBody>
      </p:sp>
      <p:pic>
        <p:nvPicPr>
          <p:cNvPr id="10" name="Picture 9" descr="A picture containing icon&#10;&#10;Description automatically generated">
            <a:extLst>
              <a:ext uri="{FF2B5EF4-FFF2-40B4-BE49-F238E27FC236}">
                <a16:creationId xmlns:a16="http://schemas.microsoft.com/office/drawing/2014/main" id="{4EA103D6-E80C-76C0-8AAF-C867D5E301D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26682" y="235101"/>
            <a:ext cx="675228" cy="495687"/>
          </a:xfrm>
          <a:prstGeom prst="rect">
            <a:avLst/>
          </a:prstGeom>
        </p:spPr>
      </p:pic>
    </p:spTree>
    <p:extLst>
      <p:ext uri="{BB962C8B-B14F-4D97-AF65-F5344CB8AC3E}">
        <p14:creationId xmlns:p14="http://schemas.microsoft.com/office/powerpoint/2010/main" val="2323665824"/>
      </p:ext>
    </p:extLst>
  </p:cSld>
  <p:clrMapOvr>
    <a:masterClrMapping/>
  </p:clrMapOvr>
  <p:extLst>
    <p:ext uri="{DCECCB84-F9BA-43D5-87BE-67443E8EF086}">
      <p15:sldGuideLst xmlns:p15="http://schemas.microsoft.com/office/powerpoint/2012/main">
        <p15:guide id="1" orient="horz" pos="4110">
          <p15:clr>
            <a:srgbClr val="FBAE40"/>
          </p15:clr>
        </p15:guide>
        <p15:guide id="2" pos="3840">
          <p15:clr>
            <a:srgbClr val="FBAE40"/>
          </p15:clr>
        </p15:guide>
        <p15:guide id="3" orient="horz" pos="1344">
          <p15:clr>
            <a:srgbClr val="FBAE40"/>
          </p15:clr>
        </p15:guide>
        <p15:guide id="4" pos="4075">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Guiding Ray 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93D9650-EF77-A671-C08C-3FDB4F96381F}"/>
              </a:ext>
            </a:extLst>
          </p:cNvPr>
          <p:cNvPicPr>
            <a:picLocks noChangeAspect="1"/>
          </p:cNvPicPr>
          <p:nvPr userDrawn="1"/>
        </p:nvPicPr>
        <p:blipFill>
          <a:blip r:embed="rId2"/>
          <a:stretch>
            <a:fillRect/>
          </a:stretch>
        </p:blipFill>
        <p:spPr>
          <a:xfrm>
            <a:off x="4511824" y="0"/>
            <a:ext cx="7677156" cy="6858000"/>
          </a:xfrm>
          <a:prstGeom prst="rect">
            <a:avLst/>
          </a:prstGeom>
        </p:spPr>
      </p:pic>
      <p:sp>
        <p:nvSpPr>
          <p:cNvPr id="2" name="Title 1">
            <a:extLst>
              <a:ext uri="{FF2B5EF4-FFF2-40B4-BE49-F238E27FC236}">
                <a16:creationId xmlns:a16="http://schemas.microsoft.com/office/drawing/2014/main" id="{0A80A9F1-A191-8940-86D8-B03FB229D761}"/>
              </a:ext>
            </a:extLst>
          </p:cNvPr>
          <p:cNvSpPr>
            <a:spLocks noGrp="1"/>
          </p:cNvSpPr>
          <p:nvPr>
            <p:ph type="title"/>
          </p:nvPr>
        </p:nvSpPr>
        <p:spPr>
          <a:xfrm>
            <a:off x="540000" y="360000"/>
            <a:ext cx="10080000" cy="939600"/>
          </a:xfrm>
        </p:spPr>
        <p:txBody>
          <a:bodyPr>
            <a:noAutofit/>
          </a:bodyPr>
          <a:lstStyle/>
          <a:p>
            <a:r>
              <a:rPr lang="en-GB"/>
              <a:t>Click to edit Master title style</a:t>
            </a:r>
            <a:endParaRPr lang="en-US" dirty="0"/>
          </a:p>
        </p:txBody>
      </p:sp>
      <p:sp>
        <p:nvSpPr>
          <p:cNvPr id="5" name="Text Placeholder 14">
            <a:extLst>
              <a:ext uri="{FF2B5EF4-FFF2-40B4-BE49-F238E27FC236}">
                <a16:creationId xmlns:a16="http://schemas.microsoft.com/office/drawing/2014/main" id="{D9CD3D80-6C18-B241-93F5-E78513B610B9}"/>
              </a:ext>
            </a:extLst>
          </p:cNvPr>
          <p:cNvSpPr>
            <a:spLocks noGrp="1"/>
          </p:cNvSpPr>
          <p:nvPr>
            <p:ph type="body" sz="quarter" idx="10" hasCustomPrompt="1"/>
          </p:nvPr>
        </p:nvSpPr>
        <p:spPr>
          <a:xfrm>
            <a:off x="539750" y="2160000"/>
            <a:ext cx="10465200" cy="4140000"/>
          </a:xfrm>
          <a:prstGeom prst="rect">
            <a:avLst/>
          </a:prstGeom>
        </p:spPr>
        <p:txBody>
          <a:bodyPr lIns="0" tIns="0" rIns="0" bIns="0"/>
          <a:lstStyle>
            <a:lvl1pPr>
              <a:defRPr sz="2100">
                <a:solidFill>
                  <a:srgbClr val="53565A"/>
                </a:solidFill>
              </a:defRPr>
            </a:lvl1pPr>
            <a:lvl2pPr>
              <a:defRPr sz="2100"/>
            </a:lvl2pPr>
            <a:lvl3pPr>
              <a:defRPr sz="1600"/>
            </a:lvl3pPr>
            <a:lvl4pPr>
              <a:defRPr sz="1600"/>
            </a:lvl4pPr>
            <a:lvl5pPr>
              <a:defRPr sz="1000"/>
            </a:lvl5pPr>
          </a:lstStyle>
          <a:p>
            <a:pPr lvl="0"/>
            <a:r>
              <a:rPr lang="en-GB" dirty="0"/>
              <a:t>Body text</a:t>
            </a:r>
          </a:p>
          <a:p>
            <a:pPr lvl="1"/>
            <a:r>
              <a:rPr lang="en-GB" dirty="0"/>
              <a:t>Bullet points</a:t>
            </a:r>
          </a:p>
          <a:p>
            <a:pPr lvl="2"/>
            <a:r>
              <a:rPr lang="en-GB" dirty="0"/>
              <a:t>Bullet points (secondary)</a:t>
            </a:r>
          </a:p>
          <a:p>
            <a:pPr lvl="3"/>
            <a:r>
              <a:rPr lang="en-GB" dirty="0"/>
              <a:t>Body text (small)</a:t>
            </a:r>
          </a:p>
          <a:p>
            <a:pPr lvl="4"/>
            <a:r>
              <a:rPr lang="en-GB" dirty="0"/>
              <a:t>Footnote</a:t>
            </a:r>
            <a:endParaRPr lang="en-AU" dirty="0"/>
          </a:p>
        </p:txBody>
      </p:sp>
      <p:sp>
        <p:nvSpPr>
          <p:cNvPr id="6" name="Text Placeholder 16">
            <a:extLst>
              <a:ext uri="{FF2B5EF4-FFF2-40B4-BE49-F238E27FC236}">
                <a16:creationId xmlns:a16="http://schemas.microsoft.com/office/drawing/2014/main" id="{BDFE44D4-0396-1545-B718-CA4127772CC3}"/>
              </a:ext>
            </a:extLst>
          </p:cNvPr>
          <p:cNvSpPr>
            <a:spLocks noGrp="1"/>
          </p:cNvSpPr>
          <p:nvPr>
            <p:ph type="body" sz="quarter" idx="11" hasCustomPrompt="1"/>
          </p:nvPr>
        </p:nvSpPr>
        <p:spPr>
          <a:xfrm>
            <a:off x="539750" y="5732165"/>
            <a:ext cx="10464800" cy="792460"/>
          </a:xfrm>
          <a:prstGeom prst="rect">
            <a:avLst/>
          </a:prstGeom>
        </p:spPr>
        <p:txBody>
          <a:bodyPr lIns="0" tIns="0" rIns="0" bIns="0" anchor="b" anchorCtr="0"/>
          <a:lstStyle>
            <a:lvl1pPr>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footnote</a:t>
            </a:r>
          </a:p>
        </p:txBody>
      </p:sp>
      <p:pic>
        <p:nvPicPr>
          <p:cNvPr id="8" name="Picture 7" descr="A picture containing icon&#10;&#10;Description automatically generated">
            <a:extLst>
              <a:ext uri="{FF2B5EF4-FFF2-40B4-BE49-F238E27FC236}">
                <a16:creationId xmlns:a16="http://schemas.microsoft.com/office/drawing/2014/main" id="{FBB037F0-E24A-0615-442B-B45E90CC919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26682" y="235101"/>
            <a:ext cx="675228" cy="495687"/>
          </a:xfrm>
          <a:prstGeom prst="rect">
            <a:avLst/>
          </a:prstGeom>
        </p:spPr>
      </p:pic>
    </p:spTree>
    <p:extLst>
      <p:ext uri="{BB962C8B-B14F-4D97-AF65-F5344CB8AC3E}">
        <p14:creationId xmlns:p14="http://schemas.microsoft.com/office/powerpoint/2010/main" val="29255631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Guiding Ray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9694E11-521B-DF43-BC5B-6C9BA866DCFD}"/>
              </a:ext>
            </a:extLst>
          </p:cNvPr>
          <p:cNvPicPr>
            <a:picLocks noChangeAspect="1"/>
          </p:cNvPicPr>
          <p:nvPr/>
        </p:nvPicPr>
        <p:blipFill rotWithShape="1">
          <a:blip r:embed="rId2"/>
          <a:srcRect r="10282"/>
          <a:stretch/>
        </p:blipFill>
        <p:spPr>
          <a:xfrm>
            <a:off x="4295800" y="0"/>
            <a:ext cx="7896200" cy="6858000"/>
          </a:xfrm>
          <a:prstGeom prst="rect">
            <a:avLst/>
          </a:prstGeom>
        </p:spPr>
      </p:pic>
      <p:sp>
        <p:nvSpPr>
          <p:cNvPr id="2" name="Title 1">
            <a:extLst>
              <a:ext uri="{FF2B5EF4-FFF2-40B4-BE49-F238E27FC236}">
                <a16:creationId xmlns:a16="http://schemas.microsoft.com/office/drawing/2014/main" id="{40B1A5A0-B1D1-F14B-94E5-C494F602E63B}"/>
              </a:ext>
            </a:extLst>
          </p:cNvPr>
          <p:cNvSpPr>
            <a:spLocks noGrp="1"/>
          </p:cNvSpPr>
          <p:nvPr>
            <p:ph type="title"/>
          </p:nvPr>
        </p:nvSpPr>
        <p:spPr>
          <a:xfrm>
            <a:off x="540000" y="360000"/>
            <a:ext cx="10081120" cy="939600"/>
          </a:xfrm>
        </p:spPr>
        <p:txBody>
          <a:bodyPr>
            <a:noAutofit/>
          </a:bodyPr>
          <a:lstStyle/>
          <a:p>
            <a:r>
              <a:rPr lang="en-GB" dirty="0"/>
              <a:t>Click to edit Master title style</a:t>
            </a:r>
            <a:endParaRPr lang="en-US" dirty="0"/>
          </a:p>
        </p:txBody>
      </p:sp>
      <p:sp>
        <p:nvSpPr>
          <p:cNvPr id="5" name="Text Placeholder 14">
            <a:extLst>
              <a:ext uri="{FF2B5EF4-FFF2-40B4-BE49-F238E27FC236}">
                <a16:creationId xmlns:a16="http://schemas.microsoft.com/office/drawing/2014/main" id="{9F2D5D3B-054B-5143-819E-11F1C3D21102}"/>
              </a:ext>
            </a:extLst>
          </p:cNvPr>
          <p:cNvSpPr>
            <a:spLocks noGrp="1"/>
          </p:cNvSpPr>
          <p:nvPr>
            <p:ph type="body" sz="quarter" idx="10" hasCustomPrompt="1"/>
          </p:nvPr>
        </p:nvSpPr>
        <p:spPr>
          <a:xfrm>
            <a:off x="539750" y="2160000"/>
            <a:ext cx="10465200" cy="4140000"/>
          </a:xfrm>
          <a:prstGeom prst="rect">
            <a:avLst/>
          </a:prstGeom>
        </p:spPr>
        <p:txBody>
          <a:bodyPr lIns="0" tIns="0" rIns="0" bIns="0"/>
          <a:lstStyle>
            <a:lvl1pPr>
              <a:defRPr sz="2100">
                <a:solidFill>
                  <a:srgbClr val="53565A"/>
                </a:solidFill>
              </a:defRPr>
            </a:lvl1pPr>
            <a:lvl2pPr>
              <a:defRPr sz="2100"/>
            </a:lvl2pPr>
            <a:lvl3pPr>
              <a:defRPr sz="1600"/>
            </a:lvl3pPr>
            <a:lvl4pPr>
              <a:defRPr sz="1600"/>
            </a:lvl4pPr>
            <a:lvl5pPr>
              <a:defRPr sz="1000"/>
            </a:lvl5pPr>
          </a:lstStyle>
          <a:p>
            <a:pPr lvl="0"/>
            <a:r>
              <a:rPr lang="en-GB" dirty="0"/>
              <a:t>Body text</a:t>
            </a:r>
          </a:p>
          <a:p>
            <a:pPr lvl="1"/>
            <a:r>
              <a:rPr lang="en-GB" dirty="0"/>
              <a:t>Bullet points</a:t>
            </a:r>
          </a:p>
          <a:p>
            <a:pPr lvl="2"/>
            <a:r>
              <a:rPr lang="en-GB" dirty="0"/>
              <a:t>Bullet points (secondary)</a:t>
            </a:r>
          </a:p>
          <a:p>
            <a:pPr lvl="3"/>
            <a:r>
              <a:rPr lang="en-GB" dirty="0"/>
              <a:t>Body text (small)</a:t>
            </a:r>
          </a:p>
          <a:p>
            <a:pPr lvl="4"/>
            <a:r>
              <a:rPr lang="en-GB" dirty="0"/>
              <a:t>Footnote</a:t>
            </a:r>
            <a:endParaRPr lang="en-AU" dirty="0"/>
          </a:p>
        </p:txBody>
      </p:sp>
      <p:sp>
        <p:nvSpPr>
          <p:cNvPr id="6" name="Text Placeholder 16">
            <a:extLst>
              <a:ext uri="{FF2B5EF4-FFF2-40B4-BE49-F238E27FC236}">
                <a16:creationId xmlns:a16="http://schemas.microsoft.com/office/drawing/2014/main" id="{CB3AB905-F565-CF4B-B4F6-E35D28566B91}"/>
              </a:ext>
            </a:extLst>
          </p:cNvPr>
          <p:cNvSpPr>
            <a:spLocks noGrp="1"/>
          </p:cNvSpPr>
          <p:nvPr>
            <p:ph type="body" sz="quarter" idx="11" hasCustomPrompt="1"/>
          </p:nvPr>
        </p:nvSpPr>
        <p:spPr>
          <a:xfrm>
            <a:off x="539750" y="5732165"/>
            <a:ext cx="10464800" cy="792460"/>
          </a:xfrm>
          <a:prstGeom prst="rect">
            <a:avLst/>
          </a:prstGeom>
        </p:spPr>
        <p:txBody>
          <a:bodyPr lIns="0" tIns="0" rIns="0" bIns="0" anchor="b" anchorCtr="0"/>
          <a:lstStyle>
            <a:lvl1pPr>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footnote</a:t>
            </a:r>
          </a:p>
        </p:txBody>
      </p:sp>
      <p:pic>
        <p:nvPicPr>
          <p:cNvPr id="7" name="Picture 6" descr="A picture containing icon&#10;&#10;Description automatically generated">
            <a:extLst>
              <a:ext uri="{FF2B5EF4-FFF2-40B4-BE49-F238E27FC236}">
                <a16:creationId xmlns:a16="http://schemas.microsoft.com/office/drawing/2014/main" id="{310589FE-CD26-5E44-9396-B107E9965E2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26682" y="235101"/>
            <a:ext cx="675228" cy="495687"/>
          </a:xfrm>
          <a:prstGeom prst="rect">
            <a:avLst/>
          </a:prstGeom>
        </p:spPr>
      </p:pic>
    </p:spTree>
    <p:extLst>
      <p:ext uri="{BB962C8B-B14F-4D97-AF65-F5344CB8AC3E}">
        <p14:creationId xmlns:p14="http://schemas.microsoft.com/office/powerpoint/2010/main" val="61832557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Guiding Ray 3">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29DEF2A-AC02-88A6-26C1-9C89B17FADEB}"/>
              </a:ext>
            </a:extLst>
          </p:cNvPr>
          <p:cNvPicPr>
            <a:picLocks noChangeAspect="1"/>
          </p:cNvPicPr>
          <p:nvPr userDrawn="1"/>
        </p:nvPicPr>
        <p:blipFill>
          <a:blip r:embed="rId2"/>
          <a:stretch>
            <a:fillRect/>
          </a:stretch>
        </p:blipFill>
        <p:spPr>
          <a:xfrm>
            <a:off x="4511824" y="0"/>
            <a:ext cx="7677156" cy="6858000"/>
          </a:xfrm>
          <a:prstGeom prst="rect">
            <a:avLst/>
          </a:prstGeom>
        </p:spPr>
      </p:pic>
      <p:sp>
        <p:nvSpPr>
          <p:cNvPr id="2" name="Title 1">
            <a:extLst>
              <a:ext uri="{FF2B5EF4-FFF2-40B4-BE49-F238E27FC236}">
                <a16:creationId xmlns:a16="http://schemas.microsoft.com/office/drawing/2014/main" id="{88F10444-D9B1-5C49-AC13-44E70CCDFF1D}"/>
              </a:ext>
            </a:extLst>
          </p:cNvPr>
          <p:cNvSpPr>
            <a:spLocks noGrp="1"/>
          </p:cNvSpPr>
          <p:nvPr>
            <p:ph type="title"/>
          </p:nvPr>
        </p:nvSpPr>
        <p:spPr/>
        <p:txBody>
          <a:bodyPr/>
          <a:lstStyle/>
          <a:p>
            <a:r>
              <a:rPr lang="en-GB"/>
              <a:t>Click to edit Master title style</a:t>
            </a:r>
            <a:endParaRPr lang="en-US"/>
          </a:p>
        </p:txBody>
      </p:sp>
      <p:sp>
        <p:nvSpPr>
          <p:cNvPr id="3" name="Text Placeholder 14">
            <a:extLst>
              <a:ext uri="{FF2B5EF4-FFF2-40B4-BE49-F238E27FC236}">
                <a16:creationId xmlns:a16="http://schemas.microsoft.com/office/drawing/2014/main" id="{1C0C4143-6346-274B-963D-B7DB6B40C486}"/>
              </a:ext>
            </a:extLst>
          </p:cNvPr>
          <p:cNvSpPr>
            <a:spLocks noGrp="1"/>
          </p:cNvSpPr>
          <p:nvPr>
            <p:ph type="body" sz="quarter" idx="10" hasCustomPrompt="1"/>
          </p:nvPr>
        </p:nvSpPr>
        <p:spPr>
          <a:xfrm>
            <a:off x="539750" y="2160000"/>
            <a:ext cx="10465200" cy="4140000"/>
          </a:xfrm>
          <a:prstGeom prst="rect">
            <a:avLst/>
          </a:prstGeom>
        </p:spPr>
        <p:txBody>
          <a:bodyPr lIns="0" tIns="0" rIns="0" bIns="0"/>
          <a:lstStyle>
            <a:lvl1pPr>
              <a:defRPr sz="2100">
                <a:solidFill>
                  <a:srgbClr val="53565A"/>
                </a:solidFill>
              </a:defRPr>
            </a:lvl1pPr>
            <a:lvl2pPr>
              <a:defRPr sz="2100"/>
            </a:lvl2pPr>
            <a:lvl3pPr>
              <a:defRPr sz="1600"/>
            </a:lvl3pPr>
            <a:lvl4pPr>
              <a:defRPr sz="1600"/>
            </a:lvl4pPr>
            <a:lvl5pPr>
              <a:defRPr sz="1000"/>
            </a:lvl5pPr>
          </a:lstStyle>
          <a:p>
            <a:pPr lvl="0"/>
            <a:r>
              <a:rPr lang="en-GB" dirty="0"/>
              <a:t>Body text</a:t>
            </a:r>
          </a:p>
          <a:p>
            <a:pPr lvl="1"/>
            <a:r>
              <a:rPr lang="en-GB" dirty="0"/>
              <a:t>Bullet points</a:t>
            </a:r>
          </a:p>
          <a:p>
            <a:pPr lvl="2"/>
            <a:r>
              <a:rPr lang="en-GB" dirty="0"/>
              <a:t>Bullet points (secondary)</a:t>
            </a:r>
          </a:p>
          <a:p>
            <a:pPr lvl="3"/>
            <a:r>
              <a:rPr lang="en-GB" dirty="0"/>
              <a:t>Body text (small)</a:t>
            </a:r>
          </a:p>
          <a:p>
            <a:pPr lvl="4"/>
            <a:r>
              <a:rPr lang="en-GB" dirty="0"/>
              <a:t>Footnote</a:t>
            </a:r>
            <a:endParaRPr lang="en-AU" dirty="0"/>
          </a:p>
        </p:txBody>
      </p:sp>
      <p:sp>
        <p:nvSpPr>
          <p:cNvPr id="4" name="Text Placeholder 16">
            <a:extLst>
              <a:ext uri="{FF2B5EF4-FFF2-40B4-BE49-F238E27FC236}">
                <a16:creationId xmlns:a16="http://schemas.microsoft.com/office/drawing/2014/main" id="{B40C50BF-CF85-8046-B268-61294E698489}"/>
              </a:ext>
            </a:extLst>
          </p:cNvPr>
          <p:cNvSpPr>
            <a:spLocks noGrp="1"/>
          </p:cNvSpPr>
          <p:nvPr>
            <p:ph type="body" sz="quarter" idx="11" hasCustomPrompt="1"/>
          </p:nvPr>
        </p:nvSpPr>
        <p:spPr>
          <a:xfrm>
            <a:off x="539750" y="5732165"/>
            <a:ext cx="10464800" cy="792460"/>
          </a:xfrm>
          <a:prstGeom prst="rect">
            <a:avLst/>
          </a:prstGeom>
        </p:spPr>
        <p:txBody>
          <a:bodyPr lIns="0" tIns="0" rIns="0" bIns="0" anchor="b" anchorCtr="0"/>
          <a:lstStyle>
            <a:lvl1pPr>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footnote</a:t>
            </a:r>
          </a:p>
        </p:txBody>
      </p:sp>
      <p:pic>
        <p:nvPicPr>
          <p:cNvPr id="7" name="Picture 6" descr="A picture containing icon&#10;&#10;Description automatically generated">
            <a:extLst>
              <a:ext uri="{FF2B5EF4-FFF2-40B4-BE49-F238E27FC236}">
                <a16:creationId xmlns:a16="http://schemas.microsoft.com/office/drawing/2014/main" id="{2932062D-F66A-5D6C-2415-2E70004EF59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26682" y="235101"/>
            <a:ext cx="675228" cy="495687"/>
          </a:xfrm>
          <a:prstGeom prst="rect">
            <a:avLst/>
          </a:prstGeom>
        </p:spPr>
      </p:pic>
    </p:spTree>
    <p:extLst>
      <p:ext uri="{BB962C8B-B14F-4D97-AF65-F5344CB8AC3E}">
        <p14:creationId xmlns:p14="http://schemas.microsoft.com/office/powerpoint/2010/main" val="2532635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Guiding Ray 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38E0DD2-167A-F24E-8740-0348AB187FC2}"/>
              </a:ext>
            </a:extLst>
          </p:cNvPr>
          <p:cNvPicPr>
            <a:picLocks noChangeAspect="1"/>
          </p:cNvPicPr>
          <p:nvPr/>
        </p:nvPicPr>
        <p:blipFill>
          <a:blip r:embed="rId2"/>
          <a:stretch>
            <a:fillRect/>
          </a:stretch>
        </p:blipFill>
        <p:spPr>
          <a:xfrm>
            <a:off x="4511824" y="0"/>
            <a:ext cx="7677156" cy="6858000"/>
          </a:xfrm>
          <a:prstGeom prst="rect">
            <a:avLst/>
          </a:prstGeom>
        </p:spPr>
      </p:pic>
      <p:sp>
        <p:nvSpPr>
          <p:cNvPr id="2" name="Title 1">
            <a:extLst>
              <a:ext uri="{FF2B5EF4-FFF2-40B4-BE49-F238E27FC236}">
                <a16:creationId xmlns:a16="http://schemas.microsoft.com/office/drawing/2014/main" id="{473BF1CC-50AE-5F4E-892F-DB81FDABD065}"/>
              </a:ext>
            </a:extLst>
          </p:cNvPr>
          <p:cNvSpPr>
            <a:spLocks noGrp="1"/>
          </p:cNvSpPr>
          <p:nvPr>
            <p:ph type="title"/>
          </p:nvPr>
        </p:nvSpPr>
        <p:spPr/>
        <p:txBody>
          <a:bodyPr/>
          <a:lstStyle/>
          <a:p>
            <a:r>
              <a:rPr lang="en-GB"/>
              <a:t>Click to edit Master title style</a:t>
            </a:r>
            <a:endParaRPr lang="en-US"/>
          </a:p>
        </p:txBody>
      </p:sp>
      <p:sp>
        <p:nvSpPr>
          <p:cNvPr id="4" name="Text Placeholder 14">
            <a:extLst>
              <a:ext uri="{FF2B5EF4-FFF2-40B4-BE49-F238E27FC236}">
                <a16:creationId xmlns:a16="http://schemas.microsoft.com/office/drawing/2014/main" id="{8BFA6CCC-6201-8E45-821B-737CED81FEF3}"/>
              </a:ext>
            </a:extLst>
          </p:cNvPr>
          <p:cNvSpPr>
            <a:spLocks noGrp="1"/>
          </p:cNvSpPr>
          <p:nvPr>
            <p:ph type="body" sz="quarter" idx="10" hasCustomPrompt="1"/>
          </p:nvPr>
        </p:nvSpPr>
        <p:spPr>
          <a:xfrm>
            <a:off x="539750" y="2160000"/>
            <a:ext cx="10465200" cy="4140000"/>
          </a:xfrm>
          <a:prstGeom prst="rect">
            <a:avLst/>
          </a:prstGeom>
        </p:spPr>
        <p:txBody>
          <a:bodyPr lIns="0" tIns="0" rIns="0" bIns="0"/>
          <a:lstStyle>
            <a:lvl1pPr>
              <a:defRPr sz="2100">
                <a:solidFill>
                  <a:srgbClr val="53565A"/>
                </a:solidFill>
              </a:defRPr>
            </a:lvl1pPr>
            <a:lvl2pPr>
              <a:defRPr sz="2100"/>
            </a:lvl2pPr>
            <a:lvl3pPr>
              <a:defRPr sz="1600"/>
            </a:lvl3pPr>
            <a:lvl4pPr>
              <a:defRPr sz="1600"/>
            </a:lvl4pPr>
            <a:lvl5pPr>
              <a:defRPr sz="1000"/>
            </a:lvl5pPr>
          </a:lstStyle>
          <a:p>
            <a:pPr lvl="0"/>
            <a:r>
              <a:rPr lang="en-GB" dirty="0"/>
              <a:t>Body text</a:t>
            </a:r>
          </a:p>
          <a:p>
            <a:pPr lvl="1"/>
            <a:r>
              <a:rPr lang="en-GB" dirty="0"/>
              <a:t>Bullet points</a:t>
            </a:r>
          </a:p>
          <a:p>
            <a:pPr lvl="2"/>
            <a:r>
              <a:rPr lang="en-GB" dirty="0"/>
              <a:t>Bullet points (secondary)</a:t>
            </a:r>
          </a:p>
          <a:p>
            <a:pPr lvl="3"/>
            <a:r>
              <a:rPr lang="en-GB" dirty="0"/>
              <a:t>Body text (small)</a:t>
            </a:r>
          </a:p>
          <a:p>
            <a:pPr lvl="4"/>
            <a:r>
              <a:rPr lang="en-GB" dirty="0"/>
              <a:t>Footnote</a:t>
            </a:r>
            <a:endParaRPr lang="en-AU" dirty="0"/>
          </a:p>
        </p:txBody>
      </p:sp>
      <p:sp>
        <p:nvSpPr>
          <p:cNvPr id="5" name="Text Placeholder 16">
            <a:extLst>
              <a:ext uri="{FF2B5EF4-FFF2-40B4-BE49-F238E27FC236}">
                <a16:creationId xmlns:a16="http://schemas.microsoft.com/office/drawing/2014/main" id="{5A1400D6-6A31-784A-94ED-A5DEC0DB1DF5}"/>
              </a:ext>
            </a:extLst>
          </p:cNvPr>
          <p:cNvSpPr>
            <a:spLocks noGrp="1"/>
          </p:cNvSpPr>
          <p:nvPr>
            <p:ph type="body" sz="quarter" idx="11" hasCustomPrompt="1"/>
          </p:nvPr>
        </p:nvSpPr>
        <p:spPr>
          <a:xfrm>
            <a:off x="539750" y="5732165"/>
            <a:ext cx="10464800" cy="792460"/>
          </a:xfrm>
          <a:prstGeom prst="rect">
            <a:avLst/>
          </a:prstGeom>
        </p:spPr>
        <p:txBody>
          <a:bodyPr lIns="0" tIns="0" rIns="0" bIns="0" anchor="b" anchorCtr="0"/>
          <a:lstStyle>
            <a:lvl1pPr>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footnote</a:t>
            </a:r>
          </a:p>
        </p:txBody>
      </p:sp>
      <p:pic>
        <p:nvPicPr>
          <p:cNvPr id="7" name="Picture 6" descr="A picture containing icon&#10;&#10;Description automatically generated">
            <a:extLst>
              <a:ext uri="{FF2B5EF4-FFF2-40B4-BE49-F238E27FC236}">
                <a16:creationId xmlns:a16="http://schemas.microsoft.com/office/drawing/2014/main" id="{FA20636B-34A1-66AC-5409-8148F2CAC19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26682" y="235101"/>
            <a:ext cx="675228" cy="495687"/>
          </a:xfrm>
          <a:prstGeom prst="rect">
            <a:avLst/>
          </a:prstGeom>
        </p:spPr>
      </p:pic>
    </p:spTree>
    <p:extLst>
      <p:ext uri="{BB962C8B-B14F-4D97-AF65-F5344CB8AC3E}">
        <p14:creationId xmlns:p14="http://schemas.microsoft.com/office/powerpoint/2010/main" val="95935244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Guiding Ray 5">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A498EA1-EE72-B14E-9FF7-04BAECC18EBD}"/>
              </a:ext>
            </a:extLst>
          </p:cNvPr>
          <p:cNvPicPr>
            <a:picLocks noChangeAspect="1"/>
          </p:cNvPicPr>
          <p:nvPr/>
        </p:nvPicPr>
        <p:blipFill rotWithShape="1">
          <a:blip r:embed="rId2"/>
          <a:srcRect r="21988"/>
          <a:stretch/>
        </p:blipFill>
        <p:spPr>
          <a:xfrm>
            <a:off x="5326091" y="0"/>
            <a:ext cx="6865909" cy="6858000"/>
          </a:xfrm>
          <a:prstGeom prst="rect">
            <a:avLst/>
          </a:prstGeom>
        </p:spPr>
      </p:pic>
      <p:sp>
        <p:nvSpPr>
          <p:cNvPr id="2" name="Title 1">
            <a:extLst>
              <a:ext uri="{FF2B5EF4-FFF2-40B4-BE49-F238E27FC236}">
                <a16:creationId xmlns:a16="http://schemas.microsoft.com/office/drawing/2014/main" id="{473BF1CC-50AE-5F4E-892F-DB81FDABD065}"/>
              </a:ext>
            </a:extLst>
          </p:cNvPr>
          <p:cNvSpPr>
            <a:spLocks noGrp="1"/>
          </p:cNvSpPr>
          <p:nvPr>
            <p:ph type="title"/>
          </p:nvPr>
        </p:nvSpPr>
        <p:spPr/>
        <p:txBody>
          <a:bodyPr/>
          <a:lstStyle/>
          <a:p>
            <a:r>
              <a:rPr lang="en-GB" dirty="0"/>
              <a:t>Click to edit Master title style</a:t>
            </a:r>
            <a:endParaRPr lang="en-US" dirty="0"/>
          </a:p>
        </p:txBody>
      </p:sp>
      <p:sp>
        <p:nvSpPr>
          <p:cNvPr id="4" name="Text Placeholder 14">
            <a:extLst>
              <a:ext uri="{FF2B5EF4-FFF2-40B4-BE49-F238E27FC236}">
                <a16:creationId xmlns:a16="http://schemas.microsoft.com/office/drawing/2014/main" id="{8BFA6CCC-6201-8E45-821B-737CED81FEF3}"/>
              </a:ext>
            </a:extLst>
          </p:cNvPr>
          <p:cNvSpPr>
            <a:spLocks noGrp="1"/>
          </p:cNvSpPr>
          <p:nvPr>
            <p:ph type="body" sz="quarter" idx="10" hasCustomPrompt="1"/>
          </p:nvPr>
        </p:nvSpPr>
        <p:spPr>
          <a:xfrm>
            <a:off x="539750" y="2160000"/>
            <a:ext cx="10465200" cy="4140000"/>
          </a:xfrm>
          <a:prstGeom prst="rect">
            <a:avLst/>
          </a:prstGeom>
        </p:spPr>
        <p:txBody>
          <a:bodyPr lIns="0" tIns="0" rIns="0" bIns="0"/>
          <a:lstStyle>
            <a:lvl1pPr>
              <a:defRPr sz="2100">
                <a:solidFill>
                  <a:srgbClr val="53565A"/>
                </a:solidFill>
              </a:defRPr>
            </a:lvl1pPr>
            <a:lvl2pPr>
              <a:defRPr sz="2100"/>
            </a:lvl2pPr>
            <a:lvl3pPr>
              <a:defRPr sz="1600"/>
            </a:lvl3pPr>
            <a:lvl4pPr>
              <a:defRPr sz="1600"/>
            </a:lvl4pPr>
            <a:lvl5pPr>
              <a:defRPr sz="1000"/>
            </a:lvl5pPr>
          </a:lstStyle>
          <a:p>
            <a:pPr lvl="0"/>
            <a:r>
              <a:rPr lang="en-GB" dirty="0"/>
              <a:t>Body text</a:t>
            </a:r>
          </a:p>
          <a:p>
            <a:pPr lvl="1"/>
            <a:r>
              <a:rPr lang="en-GB" dirty="0"/>
              <a:t>Bullet points</a:t>
            </a:r>
          </a:p>
          <a:p>
            <a:pPr lvl="2"/>
            <a:r>
              <a:rPr lang="en-GB" dirty="0"/>
              <a:t>Bullet points (secondary)</a:t>
            </a:r>
          </a:p>
          <a:p>
            <a:pPr lvl="3"/>
            <a:r>
              <a:rPr lang="en-GB" dirty="0"/>
              <a:t>Body text (small)</a:t>
            </a:r>
          </a:p>
          <a:p>
            <a:pPr lvl="4"/>
            <a:r>
              <a:rPr lang="en-GB" dirty="0"/>
              <a:t>Footnote</a:t>
            </a:r>
            <a:endParaRPr lang="en-AU" dirty="0"/>
          </a:p>
        </p:txBody>
      </p:sp>
      <p:sp>
        <p:nvSpPr>
          <p:cNvPr id="5" name="Text Placeholder 16">
            <a:extLst>
              <a:ext uri="{FF2B5EF4-FFF2-40B4-BE49-F238E27FC236}">
                <a16:creationId xmlns:a16="http://schemas.microsoft.com/office/drawing/2014/main" id="{5A1400D6-6A31-784A-94ED-A5DEC0DB1DF5}"/>
              </a:ext>
            </a:extLst>
          </p:cNvPr>
          <p:cNvSpPr>
            <a:spLocks noGrp="1"/>
          </p:cNvSpPr>
          <p:nvPr>
            <p:ph type="body" sz="quarter" idx="11" hasCustomPrompt="1"/>
          </p:nvPr>
        </p:nvSpPr>
        <p:spPr>
          <a:xfrm>
            <a:off x="539750" y="5732165"/>
            <a:ext cx="10464800" cy="792460"/>
          </a:xfrm>
          <a:prstGeom prst="rect">
            <a:avLst/>
          </a:prstGeom>
        </p:spPr>
        <p:txBody>
          <a:bodyPr lIns="0" tIns="0" rIns="0" bIns="0" anchor="b" anchorCtr="0"/>
          <a:lstStyle>
            <a:lvl1pPr>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footnote</a:t>
            </a:r>
          </a:p>
        </p:txBody>
      </p:sp>
      <p:pic>
        <p:nvPicPr>
          <p:cNvPr id="8" name="Picture 7" descr="A picture containing icon&#10;&#10;Description automatically generated">
            <a:extLst>
              <a:ext uri="{FF2B5EF4-FFF2-40B4-BE49-F238E27FC236}">
                <a16:creationId xmlns:a16="http://schemas.microsoft.com/office/drawing/2014/main" id="{7AC97814-0B5C-8597-0883-A475EDFEDF7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26682" y="235101"/>
            <a:ext cx="675228" cy="495687"/>
          </a:xfrm>
          <a:prstGeom prst="rect">
            <a:avLst/>
          </a:prstGeom>
        </p:spPr>
      </p:pic>
    </p:spTree>
    <p:extLst>
      <p:ext uri="{BB962C8B-B14F-4D97-AF65-F5344CB8AC3E}">
        <p14:creationId xmlns:p14="http://schemas.microsoft.com/office/powerpoint/2010/main" val="334397833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ection heading - illustration">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6BEB273-144E-8E4F-BA8D-7AD3619A49C3}"/>
              </a:ext>
            </a:extLst>
          </p:cNvPr>
          <p:cNvPicPr>
            <a:picLocks noChangeAspect="1"/>
          </p:cNvPicPr>
          <p:nvPr/>
        </p:nvPicPr>
        <p:blipFill>
          <a:blip r:embed="rId2"/>
          <a:stretch>
            <a:fillRect/>
          </a:stretch>
        </p:blipFill>
        <p:spPr>
          <a:xfrm>
            <a:off x="0" y="0"/>
            <a:ext cx="12284601" cy="6910088"/>
          </a:xfrm>
          <a:prstGeom prst="rect">
            <a:avLst/>
          </a:prstGeom>
        </p:spPr>
      </p:pic>
      <p:sp>
        <p:nvSpPr>
          <p:cNvPr id="10" name="Title 9">
            <a:extLst>
              <a:ext uri="{FF2B5EF4-FFF2-40B4-BE49-F238E27FC236}">
                <a16:creationId xmlns:a16="http://schemas.microsoft.com/office/drawing/2014/main" id="{50A558AE-7CCA-6D40-95AA-D979930A26F8}"/>
              </a:ext>
            </a:extLst>
          </p:cNvPr>
          <p:cNvSpPr>
            <a:spLocks noGrp="1"/>
          </p:cNvSpPr>
          <p:nvPr>
            <p:ph type="title"/>
          </p:nvPr>
        </p:nvSpPr>
        <p:spPr>
          <a:xfrm>
            <a:off x="540000" y="2995200"/>
            <a:ext cx="4932000" cy="864000"/>
          </a:xfrm>
        </p:spPr>
        <p:txBody>
          <a:bodyPr lIns="0" tIns="0" rIns="0" bIns="0" anchor="ctr" anchorCtr="0"/>
          <a:lstStyle>
            <a:lvl1pPr>
              <a:defRPr sz="4800">
                <a:solidFill>
                  <a:srgbClr val="EA4403"/>
                </a:solidFill>
              </a:defRPr>
            </a:lvl1pPr>
          </a:lstStyle>
          <a:p>
            <a:r>
              <a:rPr lang="en-GB" dirty="0"/>
              <a:t>Click to edit Master title style</a:t>
            </a:r>
            <a:endParaRPr lang="en-US" dirty="0"/>
          </a:p>
        </p:txBody>
      </p:sp>
      <p:sp>
        <p:nvSpPr>
          <p:cNvPr id="3" name="Picture Placeholder 2">
            <a:extLst>
              <a:ext uri="{FF2B5EF4-FFF2-40B4-BE49-F238E27FC236}">
                <a16:creationId xmlns:a16="http://schemas.microsoft.com/office/drawing/2014/main" id="{845AA0D7-4ED1-AE44-A75E-83CFE535EE1B}"/>
              </a:ext>
            </a:extLst>
          </p:cNvPr>
          <p:cNvSpPr>
            <a:spLocks noGrp="1"/>
          </p:cNvSpPr>
          <p:nvPr>
            <p:ph type="pic" sz="quarter" idx="10"/>
          </p:nvPr>
        </p:nvSpPr>
        <p:spPr>
          <a:xfrm>
            <a:off x="6470650" y="0"/>
            <a:ext cx="5813425" cy="6910388"/>
          </a:xfrm>
        </p:spPr>
        <p:txBody>
          <a:bodyPr/>
          <a:lstStyle/>
          <a:p>
            <a:endParaRPr lang="en-US" dirty="0"/>
          </a:p>
        </p:txBody>
      </p:sp>
      <p:pic>
        <p:nvPicPr>
          <p:cNvPr id="7" name="Picture 6" descr="A picture containing icon&#10;&#10;Description automatically generated">
            <a:extLst>
              <a:ext uri="{FF2B5EF4-FFF2-40B4-BE49-F238E27FC236}">
                <a16:creationId xmlns:a16="http://schemas.microsoft.com/office/drawing/2014/main" id="{3FF4DC29-7BE2-BCFF-4C91-68CA0DCE69F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26682" y="235101"/>
            <a:ext cx="675228" cy="495687"/>
          </a:xfrm>
          <a:prstGeom prst="rect">
            <a:avLst/>
          </a:prstGeom>
        </p:spPr>
      </p:pic>
    </p:spTree>
    <p:extLst>
      <p:ext uri="{BB962C8B-B14F-4D97-AF65-F5344CB8AC3E}">
        <p14:creationId xmlns:p14="http://schemas.microsoft.com/office/powerpoint/2010/main" val="1447430465"/>
      </p:ext>
    </p:extLst>
  </p:cSld>
  <p:clrMapOvr>
    <a:masterClrMapping/>
  </p:clrMapOvr>
  <p:extLst>
    <p:ext uri="{DCECCB84-F9BA-43D5-87BE-67443E8EF086}">
      <p15:sldGuideLst xmlns:p15="http://schemas.microsoft.com/office/powerpoint/2012/main">
        <p15:guide id="1" pos="4076">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ection heading - photo">
    <p:spTree>
      <p:nvGrpSpPr>
        <p:cNvPr id="1" name=""/>
        <p:cNvGrpSpPr/>
        <p:nvPr/>
      </p:nvGrpSpPr>
      <p:grpSpPr>
        <a:xfrm>
          <a:off x="0" y="0"/>
          <a:ext cx="0" cy="0"/>
          <a:chOff x="0" y="0"/>
          <a:chExt cx="0" cy="0"/>
        </a:xfrm>
      </p:grpSpPr>
      <p:pic>
        <p:nvPicPr>
          <p:cNvPr id="7" name="Picture 6" descr="A person sitting at a counter&#10;&#10;Description automatically generated with low confidence">
            <a:extLst>
              <a:ext uri="{FF2B5EF4-FFF2-40B4-BE49-F238E27FC236}">
                <a16:creationId xmlns:a16="http://schemas.microsoft.com/office/drawing/2014/main" id="{7D6B9E38-14FD-6D45-9DB1-B5849BAA68D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Picture Placeholder 4">
            <a:extLst>
              <a:ext uri="{FF2B5EF4-FFF2-40B4-BE49-F238E27FC236}">
                <a16:creationId xmlns:a16="http://schemas.microsoft.com/office/drawing/2014/main" id="{A31090E8-8CB8-8343-9DF8-71FA4CAF6625}"/>
              </a:ext>
            </a:extLst>
          </p:cNvPr>
          <p:cNvSpPr>
            <a:spLocks noGrp="1"/>
          </p:cNvSpPr>
          <p:nvPr>
            <p:ph type="pic" sz="quarter" idx="10"/>
          </p:nvPr>
        </p:nvSpPr>
        <p:spPr>
          <a:xfrm>
            <a:off x="0" y="0"/>
            <a:ext cx="12192000" cy="6858000"/>
          </a:xfrm>
        </p:spPr>
        <p:txBody>
          <a:bodyPr/>
          <a:lstStyle/>
          <a:p>
            <a:endParaRPr lang="en-US" dirty="0"/>
          </a:p>
        </p:txBody>
      </p:sp>
      <p:sp>
        <p:nvSpPr>
          <p:cNvPr id="3" name="Title 9">
            <a:extLst>
              <a:ext uri="{FF2B5EF4-FFF2-40B4-BE49-F238E27FC236}">
                <a16:creationId xmlns:a16="http://schemas.microsoft.com/office/drawing/2014/main" id="{8B4B90AC-FD75-2A44-B5F5-3052CD839BEB}"/>
              </a:ext>
            </a:extLst>
          </p:cNvPr>
          <p:cNvSpPr>
            <a:spLocks noGrp="1"/>
          </p:cNvSpPr>
          <p:nvPr>
            <p:ph type="title"/>
          </p:nvPr>
        </p:nvSpPr>
        <p:spPr>
          <a:xfrm>
            <a:off x="540000" y="2995200"/>
            <a:ext cx="4932000" cy="864000"/>
          </a:xfrm>
        </p:spPr>
        <p:txBody>
          <a:bodyPr lIns="0" tIns="0" rIns="0" bIns="0" anchor="ctr" anchorCtr="0"/>
          <a:lstStyle>
            <a:lvl1pPr>
              <a:defRPr sz="4800">
                <a:solidFill>
                  <a:srgbClr val="53565A"/>
                </a:solidFill>
              </a:defRPr>
            </a:lvl1pPr>
          </a:lstStyle>
          <a:p>
            <a:r>
              <a:rPr lang="en-GB" dirty="0"/>
              <a:t>Click to edit Master title style</a:t>
            </a:r>
            <a:endParaRPr lang="en-US" dirty="0"/>
          </a:p>
        </p:txBody>
      </p:sp>
      <p:pic>
        <p:nvPicPr>
          <p:cNvPr id="6" name="Picture 5" descr="A picture containing icon&#10;&#10;Description automatically generated">
            <a:extLst>
              <a:ext uri="{FF2B5EF4-FFF2-40B4-BE49-F238E27FC236}">
                <a16:creationId xmlns:a16="http://schemas.microsoft.com/office/drawing/2014/main" id="{0A0FA693-F480-E932-467C-EBF1D804C93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26682" y="235101"/>
            <a:ext cx="675228" cy="495687"/>
          </a:xfrm>
          <a:prstGeom prst="rect">
            <a:avLst/>
          </a:prstGeom>
        </p:spPr>
      </p:pic>
    </p:spTree>
    <p:extLst>
      <p:ext uri="{BB962C8B-B14F-4D97-AF65-F5344CB8AC3E}">
        <p14:creationId xmlns:p14="http://schemas.microsoft.com/office/powerpoint/2010/main" val="130525662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1_Section heading - photo - White compass">
    <p:spTree>
      <p:nvGrpSpPr>
        <p:cNvPr id="1" name=""/>
        <p:cNvGrpSpPr/>
        <p:nvPr/>
      </p:nvGrpSpPr>
      <p:grpSpPr>
        <a:xfrm>
          <a:off x="0" y="0"/>
          <a:ext cx="0" cy="0"/>
          <a:chOff x="0" y="0"/>
          <a:chExt cx="0" cy="0"/>
        </a:xfrm>
      </p:grpSpPr>
      <p:sp>
        <p:nvSpPr>
          <p:cNvPr id="3" name="Title 9">
            <a:extLst>
              <a:ext uri="{FF2B5EF4-FFF2-40B4-BE49-F238E27FC236}">
                <a16:creationId xmlns:a16="http://schemas.microsoft.com/office/drawing/2014/main" id="{8B4B90AC-FD75-2A44-B5F5-3052CD839BEB}"/>
              </a:ext>
            </a:extLst>
          </p:cNvPr>
          <p:cNvSpPr>
            <a:spLocks noGrp="1"/>
          </p:cNvSpPr>
          <p:nvPr>
            <p:ph type="title"/>
          </p:nvPr>
        </p:nvSpPr>
        <p:spPr>
          <a:xfrm>
            <a:off x="540000" y="2995200"/>
            <a:ext cx="4932000" cy="864000"/>
          </a:xfrm>
        </p:spPr>
        <p:txBody>
          <a:bodyPr lIns="0" tIns="0" rIns="0" bIns="0" anchor="ctr" anchorCtr="0"/>
          <a:lstStyle>
            <a:lvl1pPr>
              <a:defRPr sz="4800">
                <a:solidFill>
                  <a:srgbClr val="53565A"/>
                </a:solidFill>
              </a:defRPr>
            </a:lvl1pPr>
          </a:lstStyle>
          <a:p>
            <a:r>
              <a:rPr lang="en-GB" dirty="0"/>
              <a:t>Click to edit Master title style</a:t>
            </a:r>
            <a:endParaRPr lang="en-US" dirty="0"/>
          </a:p>
        </p:txBody>
      </p:sp>
      <p:pic>
        <p:nvPicPr>
          <p:cNvPr id="4" name="Picture 3">
            <a:extLst>
              <a:ext uri="{FF2B5EF4-FFF2-40B4-BE49-F238E27FC236}">
                <a16:creationId xmlns:a16="http://schemas.microsoft.com/office/drawing/2014/main" id="{421B2F3B-C7ED-4419-4F93-1C0F295491D9}"/>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1226682" y="235101"/>
            <a:ext cx="675227" cy="495687"/>
          </a:xfrm>
          <a:prstGeom prst="rect">
            <a:avLst/>
          </a:prstGeom>
        </p:spPr>
      </p:pic>
    </p:spTree>
    <p:extLst>
      <p:ext uri="{BB962C8B-B14F-4D97-AF65-F5344CB8AC3E}">
        <p14:creationId xmlns:p14="http://schemas.microsoft.com/office/powerpoint/2010/main" val="10580176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Presentation Title - 2">
    <p:spTree>
      <p:nvGrpSpPr>
        <p:cNvPr id="1" name=""/>
        <p:cNvGrpSpPr/>
        <p:nvPr/>
      </p:nvGrpSpPr>
      <p:grpSpPr>
        <a:xfrm>
          <a:off x="0" y="0"/>
          <a:ext cx="0" cy="0"/>
          <a:chOff x="0" y="0"/>
          <a:chExt cx="0" cy="0"/>
        </a:xfrm>
      </p:grpSpPr>
      <p:pic>
        <p:nvPicPr>
          <p:cNvPr id="7" name="Picture 6" descr="A person holding a tablet&#10;&#10;Description automatically generated with medium confidence">
            <a:extLst>
              <a:ext uri="{FF2B5EF4-FFF2-40B4-BE49-F238E27FC236}">
                <a16:creationId xmlns:a16="http://schemas.microsoft.com/office/drawing/2014/main" id="{E33B22B2-B441-2242-BC25-51E48AB6228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Title 15">
            <a:extLst>
              <a:ext uri="{FF2B5EF4-FFF2-40B4-BE49-F238E27FC236}">
                <a16:creationId xmlns:a16="http://schemas.microsoft.com/office/drawing/2014/main" id="{D33B1A83-C573-AD48-9718-327DF02C7AEB}"/>
              </a:ext>
            </a:extLst>
          </p:cNvPr>
          <p:cNvSpPr>
            <a:spLocks noGrp="1"/>
          </p:cNvSpPr>
          <p:nvPr>
            <p:ph type="title"/>
          </p:nvPr>
        </p:nvSpPr>
        <p:spPr>
          <a:xfrm>
            <a:off x="7822800" y="2419200"/>
            <a:ext cx="4031999" cy="1976400"/>
          </a:xfrm>
        </p:spPr>
        <p:txBody>
          <a:bodyPr anchor="t" anchorCtr="0"/>
          <a:lstStyle>
            <a:lvl1pPr>
              <a:defRPr sz="4200">
                <a:solidFill>
                  <a:schemeClr val="bg1"/>
                </a:solidFill>
              </a:defRPr>
            </a:lvl1pPr>
          </a:lstStyle>
          <a:p>
            <a:r>
              <a:rPr lang="en-GB" dirty="0"/>
              <a:t>Click to edit Master title style</a:t>
            </a:r>
            <a:endParaRPr lang="en-US" dirty="0"/>
          </a:p>
        </p:txBody>
      </p:sp>
      <p:sp>
        <p:nvSpPr>
          <p:cNvPr id="19" name="Text Placeholder 18">
            <a:extLst>
              <a:ext uri="{FF2B5EF4-FFF2-40B4-BE49-F238E27FC236}">
                <a16:creationId xmlns:a16="http://schemas.microsoft.com/office/drawing/2014/main" id="{3925B9A2-903D-654D-9A22-9D520923C5FF}"/>
              </a:ext>
            </a:extLst>
          </p:cNvPr>
          <p:cNvSpPr>
            <a:spLocks noGrp="1"/>
          </p:cNvSpPr>
          <p:nvPr>
            <p:ph type="body" sz="quarter" idx="10" hasCustomPrompt="1"/>
          </p:nvPr>
        </p:nvSpPr>
        <p:spPr>
          <a:xfrm>
            <a:off x="7822800" y="5302800"/>
            <a:ext cx="2088000" cy="492443"/>
          </a:xfrm>
          <a:prstGeom prst="rect">
            <a:avLst/>
          </a:prstGeom>
        </p:spPr>
        <p:txBody>
          <a:bodyPr lIns="18000" tIns="0" rIns="0" bIns="0">
            <a:spAutoFit/>
          </a:bodyPr>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dirty="0"/>
              <a:t>[Name]</a:t>
            </a:r>
            <a:br>
              <a:rPr lang="en-US" dirty="0"/>
            </a:br>
            <a:r>
              <a:rPr lang="en-US" dirty="0"/>
              <a:t>Education Manager</a:t>
            </a:r>
          </a:p>
        </p:txBody>
      </p:sp>
      <p:sp>
        <p:nvSpPr>
          <p:cNvPr id="20" name="Text Placeholder 18">
            <a:extLst>
              <a:ext uri="{FF2B5EF4-FFF2-40B4-BE49-F238E27FC236}">
                <a16:creationId xmlns:a16="http://schemas.microsoft.com/office/drawing/2014/main" id="{1F8057F1-0B2A-7D45-96EF-0CAEE390EE4B}"/>
              </a:ext>
            </a:extLst>
          </p:cNvPr>
          <p:cNvSpPr>
            <a:spLocks noGrp="1"/>
          </p:cNvSpPr>
          <p:nvPr>
            <p:ph type="body" sz="quarter" idx="11" hasCustomPrompt="1"/>
          </p:nvPr>
        </p:nvSpPr>
        <p:spPr>
          <a:xfrm>
            <a:off x="7822800" y="6012000"/>
            <a:ext cx="2088000" cy="492443"/>
          </a:xfrm>
          <a:prstGeom prst="rect">
            <a:avLst/>
          </a:prstGeom>
        </p:spPr>
        <p:txBody>
          <a:bodyPr lIns="18000" tIns="0" rIns="0" bIns="0">
            <a:spAutoFit/>
          </a:bodyPr>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dirty="0"/>
              <a:t>[Name]</a:t>
            </a:r>
            <a:br>
              <a:rPr lang="en-US" dirty="0"/>
            </a:br>
            <a:r>
              <a:rPr lang="en-US" dirty="0"/>
              <a:t>Financial Adviser</a:t>
            </a:r>
          </a:p>
        </p:txBody>
      </p:sp>
      <p:pic>
        <p:nvPicPr>
          <p:cNvPr id="3" name="Picture 2">
            <a:extLst>
              <a:ext uri="{FF2B5EF4-FFF2-40B4-BE49-F238E27FC236}">
                <a16:creationId xmlns:a16="http://schemas.microsoft.com/office/drawing/2014/main" id="{D205065E-FD83-CA44-A2BF-91F0A4963EED}"/>
              </a:ext>
            </a:extLst>
          </p:cNvPr>
          <p:cNvPicPr>
            <a:picLocks noChangeAspect="1"/>
          </p:cNvPicPr>
          <p:nvPr userDrawn="1"/>
        </p:nvPicPr>
        <p:blipFill>
          <a:blip r:embed="rId3"/>
          <a:stretch>
            <a:fillRect/>
          </a:stretch>
        </p:blipFill>
        <p:spPr>
          <a:xfrm>
            <a:off x="385200" y="277200"/>
            <a:ext cx="2301809" cy="453600"/>
          </a:xfrm>
          <a:prstGeom prst="rect">
            <a:avLst/>
          </a:prstGeom>
        </p:spPr>
      </p:pic>
    </p:spTree>
    <p:extLst>
      <p:ext uri="{BB962C8B-B14F-4D97-AF65-F5344CB8AC3E}">
        <p14:creationId xmlns:p14="http://schemas.microsoft.com/office/powerpoint/2010/main" val="24278606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F46A6D3-E63A-3C8B-D890-801E84BAF23C}"/>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 y="1562"/>
            <a:ext cx="12191993" cy="6856438"/>
          </a:xfrm>
          <a:prstGeom prst="rect">
            <a:avLst/>
          </a:prstGeom>
        </p:spPr>
      </p:pic>
      <p:sp>
        <p:nvSpPr>
          <p:cNvPr id="4" name="Text Placeholder 9">
            <a:extLst>
              <a:ext uri="{FF2B5EF4-FFF2-40B4-BE49-F238E27FC236}">
                <a16:creationId xmlns:a16="http://schemas.microsoft.com/office/drawing/2014/main" id="{9658CCA5-429E-D422-69BE-F1D91DB1D2DB}"/>
              </a:ext>
            </a:extLst>
          </p:cNvPr>
          <p:cNvSpPr>
            <a:spLocks noGrp="1"/>
          </p:cNvSpPr>
          <p:nvPr>
            <p:ph type="body" sz="quarter" idx="13"/>
          </p:nvPr>
        </p:nvSpPr>
        <p:spPr>
          <a:xfrm>
            <a:off x="360000" y="6420625"/>
            <a:ext cx="3644900" cy="104000"/>
          </a:xfrm>
        </p:spPr>
        <p:txBody>
          <a:bodyPr/>
          <a:lstStyle>
            <a:lvl1pPr>
              <a:defRPr sz="600">
                <a:solidFill>
                  <a:schemeClr val="bg1"/>
                </a:solidFill>
              </a:defRPr>
            </a:lvl1pPr>
            <a:lvl2pPr>
              <a:defRPr sz="400">
                <a:solidFill>
                  <a:schemeClr val="bg1"/>
                </a:solidFill>
              </a:defRPr>
            </a:lvl2pPr>
            <a:lvl3pPr>
              <a:defRPr sz="400">
                <a:solidFill>
                  <a:schemeClr val="bg1"/>
                </a:solidFill>
              </a:defRPr>
            </a:lvl3pPr>
            <a:lvl4pPr>
              <a:defRPr sz="200">
                <a:solidFill>
                  <a:schemeClr val="bg1"/>
                </a:solidFill>
              </a:defRPr>
            </a:lvl4pPr>
            <a:lvl5pPr>
              <a:defRPr sz="200">
                <a:solidFill>
                  <a:schemeClr val="bg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AU" dirty="0"/>
          </a:p>
        </p:txBody>
      </p:sp>
      <p:sp>
        <p:nvSpPr>
          <p:cNvPr id="5" name="TextBox 4">
            <a:extLst>
              <a:ext uri="{FF2B5EF4-FFF2-40B4-BE49-F238E27FC236}">
                <a16:creationId xmlns:a16="http://schemas.microsoft.com/office/drawing/2014/main" id="{DA2F89F6-5EFC-0408-AED6-03597F75EC13}"/>
              </a:ext>
            </a:extLst>
          </p:cNvPr>
          <p:cNvSpPr txBox="1"/>
          <p:nvPr userDrawn="1"/>
        </p:nvSpPr>
        <p:spPr>
          <a:xfrm>
            <a:off x="360000" y="1702800"/>
            <a:ext cx="8978400" cy="2462213"/>
          </a:xfrm>
          <a:prstGeom prst="rect">
            <a:avLst/>
          </a:prstGeom>
          <a:noFill/>
        </p:spPr>
        <p:txBody>
          <a:bodyPr wrap="square" lIns="0" tIns="0" rIns="0" bIns="0" rtlCol="0">
            <a:spAutoFit/>
          </a:bodyPr>
          <a:lstStyle/>
          <a:p>
            <a:pPr>
              <a:spcAft>
                <a:spcPts val="1800"/>
              </a:spcAft>
            </a:pPr>
            <a:r>
              <a:rPr lang="en-AU" sz="3200" kern="1200" dirty="0" err="1">
                <a:solidFill>
                  <a:schemeClr val="bg1"/>
                </a:solidFill>
                <a:latin typeface="+mn-lt"/>
                <a:ea typeface="+mn-ea"/>
                <a:cs typeface="+mn-cs"/>
              </a:rPr>
              <a:t>AustralianSuper</a:t>
            </a:r>
            <a:r>
              <a:rPr lang="en-AU" sz="3200" kern="1200" dirty="0">
                <a:solidFill>
                  <a:schemeClr val="bg1"/>
                </a:solidFill>
                <a:latin typeface="+mn-lt"/>
                <a:ea typeface="+mn-ea"/>
                <a:cs typeface="+mn-cs"/>
              </a:rPr>
              <a:t> acknowledges the Traditional Custodians of the land on which we work.</a:t>
            </a:r>
            <a:br>
              <a:rPr lang="en-AU" sz="3200" kern="1200" dirty="0">
                <a:solidFill>
                  <a:schemeClr val="bg1"/>
                </a:solidFill>
                <a:latin typeface="+mn-lt"/>
                <a:ea typeface="+mn-ea"/>
                <a:cs typeface="+mn-cs"/>
              </a:rPr>
            </a:br>
            <a:r>
              <a:rPr lang="en-AU" sz="3200" kern="1200" dirty="0">
                <a:solidFill>
                  <a:schemeClr val="bg1"/>
                </a:solidFill>
                <a:latin typeface="+mn-lt"/>
                <a:ea typeface="+mn-ea"/>
                <a:cs typeface="+mn-cs"/>
              </a:rPr>
              <a:t>We pay our respects to Elders past, present and emerging and extend that respect to all Aboriginal and Torres Strait Islander peoples.</a:t>
            </a:r>
            <a:r>
              <a:rPr lang="en-AU" dirty="0"/>
              <a:t> </a:t>
            </a:r>
          </a:p>
        </p:txBody>
      </p:sp>
      <p:sp>
        <p:nvSpPr>
          <p:cNvPr id="13" name="Text Placeholder 9">
            <a:extLst>
              <a:ext uri="{FF2B5EF4-FFF2-40B4-BE49-F238E27FC236}">
                <a16:creationId xmlns:a16="http://schemas.microsoft.com/office/drawing/2014/main" id="{DF7931FC-5D1E-CACA-D95A-8D1E8E8A9A83}"/>
              </a:ext>
            </a:extLst>
          </p:cNvPr>
          <p:cNvSpPr>
            <a:spLocks noGrp="1"/>
          </p:cNvSpPr>
          <p:nvPr>
            <p:ph type="body" sz="quarter" idx="14"/>
          </p:nvPr>
        </p:nvSpPr>
        <p:spPr>
          <a:xfrm>
            <a:off x="360000" y="4420800"/>
            <a:ext cx="6735506" cy="398463"/>
          </a:xfrm>
        </p:spPr>
        <p:txBody>
          <a:bodyPr/>
          <a:lstStyle>
            <a:lvl1pPr>
              <a:defRPr sz="1500"/>
            </a:lvl1pPr>
          </a:lstStyle>
          <a:p>
            <a:pPr lvl="0"/>
            <a:r>
              <a:rPr lang="en-GB" dirty="0"/>
              <a:t>Click to edit Master text styles</a:t>
            </a:r>
          </a:p>
        </p:txBody>
      </p:sp>
    </p:spTree>
    <p:extLst>
      <p:ext uri="{BB962C8B-B14F-4D97-AF65-F5344CB8AC3E}">
        <p14:creationId xmlns:p14="http://schemas.microsoft.com/office/powerpoint/2010/main" val="158857628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E2C07FD-585F-862B-9289-DF9D0BAA37C4}"/>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 y="779"/>
            <a:ext cx="12191993" cy="6856437"/>
          </a:xfrm>
          <a:prstGeom prst="rect">
            <a:avLst/>
          </a:prstGeom>
        </p:spPr>
      </p:pic>
      <p:sp>
        <p:nvSpPr>
          <p:cNvPr id="4" name="Text Placeholder 9">
            <a:extLst>
              <a:ext uri="{FF2B5EF4-FFF2-40B4-BE49-F238E27FC236}">
                <a16:creationId xmlns:a16="http://schemas.microsoft.com/office/drawing/2014/main" id="{BFC50837-8A05-71F3-73AC-DE1A6530C5E6}"/>
              </a:ext>
            </a:extLst>
          </p:cNvPr>
          <p:cNvSpPr>
            <a:spLocks noGrp="1"/>
          </p:cNvSpPr>
          <p:nvPr>
            <p:ph type="body" sz="quarter" idx="13"/>
          </p:nvPr>
        </p:nvSpPr>
        <p:spPr>
          <a:xfrm>
            <a:off x="360000" y="6420625"/>
            <a:ext cx="3644900" cy="104000"/>
          </a:xfrm>
        </p:spPr>
        <p:txBody>
          <a:bodyPr/>
          <a:lstStyle>
            <a:lvl1pPr>
              <a:defRPr sz="600">
                <a:solidFill>
                  <a:schemeClr val="bg1"/>
                </a:solidFill>
              </a:defRPr>
            </a:lvl1pPr>
            <a:lvl2pPr>
              <a:defRPr sz="400">
                <a:solidFill>
                  <a:schemeClr val="bg1"/>
                </a:solidFill>
              </a:defRPr>
            </a:lvl2pPr>
            <a:lvl3pPr>
              <a:defRPr sz="400">
                <a:solidFill>
                  <a:schemeClr val="bg1"/>
                </a:solidFill>
              </a:defRPr>
            </a:lvl3pPr>
            <a:lvl4pPr>
              <a:defRPr sz="200">
                <a:solidFill>
                  <a:schemeClr val="bg1"/>
                </a:solidFill>
              </a:defRPr>
            </a:lvl4pPr>
            <a:lvl5pPr>
              <a:defRPr sz="200">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TextBox 4">
            <a:extLst>
              <a:ext uri="{FF2B5EF4-FFF2-40B4-BE49-F238E27FC236}">
                <a16:creationId xmlns:a16="http://schemas.microsoft.com/office/drawing/2014/main" id="{4DEA2FF7-0B25-392D-999E-96183B26A8FD}"/>
              </a:ext>
            </a:extLst>
          </p:cNvPr>
          <p:cNvSpPr txBox="1"/>
          <p:nvPr userDrawn="1"/>
        </p:nvSpPr>
        <p:spPr>
          <a:xfrm>
            <a:off x="360000" y="1702800"/>
            <a:ext cx="8978400" cy="2954655"/>
          </a:xfrm>
          <a:prstGeom prst="rect">
            <a:avLst/>
          </a:prstGeom>
          <a:noFill/>
        </p:spPr>
        <p:txBody>
          <a:bodyPr wrap="square" lIns="0" tIns="0" rIns="0" bIns="0" rtlCol="0">
            <a:spAutoFit/>
          </a:bodyPr>
          <a:lstStyle/>
          <a:p>
            <a:pPr>
              <a:spcAft>
                <a:spcPts val="1800"/>
              </a:spcAft>
            </a:pPr>
            <a:r>
              <a:rPr lang="en-AU" sz="3200" kern="1200" dirty="0">
                <a:solidFill>
                  <a:schemeClr val="bg1"/>
                </a:solidFill>
                <a:latin typeface="+mn-lt"/>
                <a:ea typeface="+mn-ea"/>
                <a:cs typeface="+mn-cs"/>
              </a:rPr>
              <a:t>AustralianSuper acknowledges the Traditional Custodians of Country throughout Australia and their connections to land, sea and community. </a:t>
            </a:r>
            <a:br>
              <a:rPr lang="en-AU" sz="3200" kern="1200" dirty="0">
                <a:solidFill>
                  <a:schemeClr val="bg1"/>
                </a:solidFill>
                <a:latin typeface="+mn-lt"/>
                <a:ea typeface="+mn-ea"/>
                <a:cs typeface="+mn-cs"/>
              </a:rPr>
            </a:br>
            <a:r>
              <a:rPr lang="en-AU" sz="3200" kern="1200" dirty="0">
                <a:solidFill>
                  <a:schemeClr val="bg1"/>
                </a:solidFill>
                <a:latin typeface="+mn-lt"/>
                <a:ea typeface="+mn-ea"/>
                <a:cs typeface="+mn-cs"/>
              </a:rPr>
              <a:t>We pay our respects to Elders past and present and extend that respect to all Aboriginal and Torres Strait Islander peoples.</a:t>
            </a:r>
          </a:p>
        </p:txBody>
      </p:sp>
      <p:sp>
        <p:nvSpPr>
          <p:cNvPr id="11" name="Text Placeholder 9">
            <a:extLst>
              <a:ext uri="{FF2B5EF4-FFF2-40B4-BE49-F238E27FC236}">
                <a16:creationId xmlns:a16="http://schemas.microsoft.com/office/drawing/2014/main" id="{F32BC642-6300-0EA5-B8D5-A3413D1CB507}"/>
              </a:ext>
            </a:extLst>
          </p:cNvPr>
          <p:cNvSpPr>
            <a:spLocks noGrp="1"/>
          </p:cNvSpPr>
          <p:nvPr>
            <p:ph type="body" sz="quarter" idx="14"/>
          </p:nvPr>
        </p:nvSpPr>
        <p:spPr>
          <a:xfrm>
            <a:off x="360000" y="4924800"/>
            <a:ext cx="6735506" cy="398463"/>
          </a:xfrm>
        </p:spPr>
        <p:txBody>
          <a:bodyPr/>
          <a:lstStyle>
            <a:lvl1pPr>
              <a:defRPr sz="1500"/>
            </a:lvl1pPr>
          </a:lstStyle>
          <a:p>
            <a:pPr lvl="0"/>
            <a:r>
              <a:rPr lang="en-GB" dirty="0"/>
              <a:t>Click to edit Master text styles</a:t>
            </a:r>
          </a:p>
        </p:txBody>
      </p:sp>
    </p:spTree>
    <p:extLst>
      <p:ext uri="{BB962C8B-B14F-4D97-AF65-F5344CB8AC3E}">
        <p14:creationId xmlns:p14="http://schemas.microsoft.com/office/powerpoint/2010/main" val="17795265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Tagline">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1480FBB-EB56-3448-AC79-6C3053254E41}"/>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9" name="Title 8">
            <a:extLst>
              <a:ext uri="{FF2B5EF4-FFF2-40B4-BE49-F238E27FC236}">
                <a16:creationId xmlns:a16="http://schemas.microsoft.com/office/drawing/2014/main" id="{30849712-A132-AE4C-A5E7-F6B8F5FF7648}"/>
              </a:ext>
            </a:extLst>
          </p:cNvPr>
          <p:cNvSpPr>
            <a:spLocks noGrp="1"/>
          </p:cNvSpPr>
          <p:nvPr>
            <p:ph type="title" hasCustomPrompt="1"/>
          </p:nvPr>
        </p:nvSpPr>
        <p:spPr>
          <a:xfrm>
            <a:off x="540000" y="2382655"/>
            <a:ext cx="7585200" cy="2091599"/>
          </a:xfrm>
        </p:spPr>
        <p:txBody>
          <a:bodyPr anchor="ctr"/>
          <a:lstStyle>
            <a:lvl1pPr>
              <a:defRPr sz="4500">
                <a:solidFill>
                  <a:schemeClr val="bg1"/>
                </a:solidFill>
              </a:defRPr>
            </a:lvl1pPr>
          </a:lstStyle>
          <a:p>
            <a:r>
              <a:rPr lang="en-GB" dirty="0"/>
              <a:t>It’s Australian. </a:t>
            </a:r>
            <a:br>
              <a:rPr lang="en-GB" dirty="0"/>
            </a:br>
            <a:r>
              <a:rPr lang="en-GB" dirty="0"/>
              <a:t>It’s super.</a:t>
            </a:r>
            <a:br>
              <a:rPr lang="en-GB" dirty="0"/>
            </a:br>
            <a:r>
              <a:rPr lang="en-GB" dirty="0"/>
              <a:t>And it’s yours.</a:t>
            </a:r>
          </a:p>
        </p:txBody>
      </p:sp>
    </p:spTree>
    <p:extLst>
      <p:ext uri="{BB962C8B-B14F-4D97-AF65-F5344CB8AC3E}">
        <p14:creationId xmlns:p14="http://schemas.microsoft.com/office/powerpoint/2010/main" val="351815040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1_Tagline">
    <p:bg>
      <p:bgPr>
        <a:solidFill>
          <a:schemeClr val="bg1"/>
        </a:solidFill>
        <a:effectLst/>
      </p:bgPr>
    </p:bg>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FCC83304-C5C9-A843-B3B2-1BA8A7668C1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Title 8">
            <a:extLst>
              <a:ext uri="{FF2B5EF4-FFF2-40B4-BE49-F238E27FC236}">
                <a16:creationId xmlns:a16="http://schemas.microsoft.com/office/drawing/2014/main" id="{30849712-A132-AE4C-A5E7-F6B8F5FF7648}"/>
              </a:ext>
            </a:extLst>
          </p:cNvPr>
          <p:cNvSpPr>
            <a:spLocks noGrp="1"/>
          </p:cNvSpPr>
          <p:nvPr>
            <p:ph type="title" hasCustomPrompt="1"/>
          </p:nvPr>
        </p:nvSpPr>
        <p:spPr>
          <a:xfrm>
            <a:off x="540000" y="2382655"/>
            <a:ext cx="7585200" cy="2091599"/>
          </a:xfrm>
        </p:spPr>
        <p:txBody>
          <a:bodyPr anchor="ctr"/>
          <a:lstStyle>
            <a:lvl1pPr>
              <a:defRPr sz="4500">
                <a:solidFill>
                  <a:schemeClr val="bg1"/>
                </a:solidFill>
              </a:defRPr>
            </a:lvl1pPr>
          </a:lstStyle>
          <a:p>
            <a:r>
              <a:rPr lang="en-GB" dirty="0"/>
              <a:t>It’s Australian. </a:t>
            </a:r>
            <a:br>
              <a:rPr lang="en-GB" dirty="0"/>
            </a:br>
            <a:r>
              <a:rPr lang="en-GB" dirty="0"/>
              <a:t>It’s super.</a:t>
            </a:r>
            <a:br>
              <a:rPr lang="en-GB" dirty="0"/>
            </a:br>
            <a:r>
              <a:rPr lang="en-GB" dirty="0"/>
              <a:t>And it’s yours.</a:t>
            </a:r>
          </a:p>
        </p:txBody>
      </p:sp>
    </p:spTree>
    <p:extLst>
      <p:ext uri="{BB962C8B-B14F-4D97-AF65-F5344CB8AC3E}">
        <p14:creationId xmlns:p14="http://schemas.microsoft.com/office/powerpoint/2010/main" val="411654118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Thank you">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328777B-3E37-394D-A673-E49A5BE721FE}"/>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7" name="Title 1">
            <a:extLst>
              <a:ext uri="{FF2B5EF4-FFF2-40B4-BE49-F238E27FC236}">
                <a16:creationId xmlns:a16="http://schemas.microsoft.com/office/drawing/2014/main" id="{5EA3E111-2EF8-DB49-A71A-98919D49037E}"/>
              </a:ext>
            </a:extLst>
          </p:cNvPr>
          <p:cNvSpPr txBox="1">
            <a:spLocks/>
          </p:cNvSpPr>
          <p:nvPr/>
        </p:nvSpPr>
        <p:spPr>
          <a:xfrm>
            <a:off x="540000" y="2419200"/>
            <a:ext cx="6768165" cy="864096"/>
          </a:xfrm>
          <a:prstGeom prst="rect">
            <a:avLst/>
          </a:prstGeom>
        </p:spPr>
        <p:txBody>
          <a:bodyPr vert="horz" lIns="0" tIns="0" rIns="0" bIns="0" rtlCol="0" anchor="ctr">
            <a:noAutofit/>
          </a:bodyPr>
          <a:lstStyle>
            <a:lvl1pPr algn="l" defTabSz="914400" rtl="0" eaLnBrk="1" latinLnBrk="0" hangingPunct="1">
              <a:spcBef>
                <a:spcPct val="0"/>
              </a:spcBef>
              <a:buNone/>
              <a:defRPr sz="3100" kern="1200">
                <a:solidFill>
                  <a:schemeClr val="accent2"/>
                </a:solidFill>
                <a:latin typeface="+mj-lt"/>
                <a:ea typeface="+mj-ea"/>
                <a:cs typeface="+mj-cs"/>
              </a:defRPr>
            </a:lvl1pPr>
          </a:lstStyle>
          <a:p>
            <a:r>
              <a:rPr lang="en-AU" sz="4800" dirty="0">
                <a:solidFill>
                  <a:schemeClr val="bg1"/>
                </a:solidFill>
              </a:rPr>
              <a:t>Thanks for attending</a:t>
            </a:r>
          </a:p>
        </p:txBody>
      </p:sp>
      <p:sp>
        <p:nvSpPr>
          <p:cNvPr id="8" name="Title 1">
            <a:extLst>
              <a:ext uri="{FF2B5EF4-FFF2-40B4-BE49-F238E27FC236}">
                <a16:creationId xmlns:a16="http://schemas.microsoft.com/office/drawing/2014/main" id="{E5180511-2F3F-4049-A100-83E4478A2CBE}"/>
              </a:ext>
            </a:extLst>
          </p:cNvPr>
          <p:cNvSpPr txBox="1">
            <a:spLocks/>
          </p:cNvSpPr>
          <p:nvPr/>
        </p:nvSpPr>
        <p:spPr>
          <a:xfrm>
            <a:off x="1415480" y="3486787"/>
            <a:ext cx="6680376" cy="864096"/>
          </a:xfrm>
          <a:prstGeom prst="rect">
            <a:avLst/>
          </a:prstGeom>
        </p:spPr>
        <p:txBody>
          <a:bodyPr vert="horz" lIns="121920" tIns="60960" rIns="121920" bIns="60960" rtlCol="0" anchor="ctr">
            <a:noAutofit/>
          </a:bodyPr>
          <a:lstStyle>
            <a:lvl1pPr algn="l" defTabSz="914400" rtl="0" eaLnBrk="1" latinLnBrk="0" hangingPunct="1">
              <a:spcBef>
                <a:spcPct val="0"/>
              </a:spcBef>
              <a:buNone/>
              <a:defRPr sz="3100" kern="1200">
                <a:solidFill>
                  <a:schemeClr val="accent2"/>
                </a:solidFill>
                <a:latin typeface="+mj-lt"/>
                <a:ea typeface="+mj-ea"/>
                <a:cs typeface="+mj-cs"/>
              </a:defRPr>
            </a:lvl1pPr>
          </a:lstStyle>
          <a:p>
            <a:r>
              <a:rPr lang="en-AU" sz="2400" dirty="0">
                <a:solidFill>
                  <a:schemeClr val="bg1"/>
                </a:solidFill>
              </a:rPr>
              <a:t>Please type your questions into the </a:t>
            </a:r>
          </a:p>
          <a:p>
            <a:r>
              <a:rPr lang="en-AU" sz="2400" b="1" dirty="0">
                <a:solidFill>
                  <a:schemeClr val="bg1"/>
                </a:solidFill>
              </a:rPr>
              <a:t>Q&amp;A </a:t>
            </a:r>
            <a:r>
              <a:rPr lang="en-AU" sz="2400" dirty="0">
                <a:solidFill>
                  <a:schemeClr val="bg1"/>
                </a:solidFill>
              </a:rPr>
              <a:t>at the bottom of the screen.</a:t>
            </a:r>
          </a:p>
        </p:txBody>
      </p:sp>
      <p:pic>
        <p:nvPicPr>
          <p:cNvPr id="9" name="Picture 8" descr="Icon&#10;&#10;Description automatically generated">
            <a:extLst>
              <a:ext uri="{FF2B5EF4-FFF2-40B4-BE49-F238E27FC236}">
                <a16:creationId xmlns:a16="http://schemas.microsoft.com/office/drawing/2014/main" id="{653C6F4B-D529-9946-93FB-CF4584767E5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3549103"/>
            <a:ext cx="766800" cy="766800"/>
          </a:xfrm>
          <a:prstGeom prst="rect">
            <a:avLst/>
          </a:prstGeom>
        </p:spPr>
      </p:pic>
      <p:pic>
        <p:nvPicPr>
          <p:cNvPr id="3" name="Picture 2" descr="A black and white sign&#10;&#10;Description automatically generated with low confidence">
            <a:extLst>
              <a:ext uri="{FF2B5EF4-FFF2-40B4-BE49-F238E27FC236}">
                <a16:creationId xmlns:a16="http://schemas.microsoft.com/office/drawing/2014/main" id="{9668A198-6A71-4D0A-A031-47CB9588AB4B}"/>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40000" y="547200"/>
            <a:ext cx="2521025" cy="496799"/>
          </a:xfrm>
          <a:prstGeom prst="rect">
            <a:avLst/>
          </a:prstGeom>
        </p:spPr>
      </p:pic>
    </p:spTree>
    <p:extLst>
      <p:ext uri="{BB962C8B-B14F-4D97-AF65-F5344CB8AC3E}">
        <p14:creationId xmlns:p14="http://schemas.microsoft.com/office/powerpoint/2010/main" val="155400951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1_Thank you">
    <p:bg>
      <p:bgPr>
        <a:solidFill>
          <a:schemeClr val="bg1"/>
        </a:solidFill>
        <a:effectLst/>
      </p:bgPr>
    </p:bg>
    <p:spTree>
      <p:nvGrpSpPr>
        <p:cNvPr id="1" name=""/>
        <p:cNvGrpSpPr/>
        <p:nvPr/>
      </p:nvGrpSpPr>
      <p:grpSpPr>
        <a:xfrm>
          <a:off x="0" y="0"/>
          <a:ext cx="0" cy="0"/>
          <a:chOff x="0" y="0"/>
          <a:chExt cx="0" cy="0"/>
        </a:xfrm>
      </p:grpSpPr>
      <p:pic>
        <p:nvPicPr>
          <p:cNvPr id="12" name="Picture 11" descr="Background pattern&#10;&#10;Description automatically generated">
            <a:extLst>
              <a:ext uri="{FF2B5EF4-FFF2-40B4-BE49-F238E27FC236}">
                <a16:creationId xmlns:a16="http://schemas.microsoft.com/office/drawing/2014/main" id="{327C8C1F-123D-AA44-B5FA-AAF1A1E0E3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itle 1">
            <a:extLst>
              <a:ext uri="{FF2B5EF4-FFF2-40B4-BE49-F238E27FC236}">
                <a16:creationId xmlns:a16="http://schemas.microsoft.com/office/drawing/2014/main" id="{5EA3E111-2EF8-DB49-A71A-98919D49037E}"/>
              </a:ext>
            </a:extLst>
          </p:cNvPr>
          <p:cNvSpPr txBox="1">
            <a:spLocks/>
          </p:cNvSpPr>
          <p:nvPr/>
        </p:nvSpPr>
        <p:spPr>
          <a:xfrm>
            <a:off x="540000" y="2419200"/>
            <a:ext cx="6768165" cy="864096"/>
          </a:xfrm>
          <a:prstGeom prst="rect">
            <a:avLst/>
          </a:prstGeom>
        </p:spPr>
        <p:txBody>
          <a:bodyPr vert="horz" lIns="0" tIns="0" rIns="0" bIns="0" rtlCol="0" anchor="ctr">
            <a:noAutofit/>
          </a:bodyPr>
          <a:lstStyle>
            <a:lvl1pPr algn="l" defTabSz="914400" rtl="0" eaLnBrk="1" latinLnBrk="0" hangingPunct="1">
              <a:spcBef>
                <a:spcPct val="0"/>
              </a:spcBef>
              <a:buNone/>
              <a:defRPr sz="3100" kern="1200">
                <a:solidFill>
                  <a:schemeClr val="accent2"/>
                </a:solidFill>
                <a:latin typeface="+mj-lt"/>
                <a:ea typeface="+mj-ea"/>
                <a:cs typeface="+mj-cs"/>
              </a:defRPr>
            </a:lvl1pPr>
          </a:lstStyle>
          <a:p>
            <a:r>
              <a:rPr lang="en-AU" sz="4800" dirty="0">
                <a:solidFill>
                  <a:schemeClr val="bg1"/>
                </a:solidFill>
              </a:rPr>
              <a:t>Thanks for attending</a:t>
            </a:r>
          </a:p>
        </p:txBody>
      </p:sp>
      <p:sp>
        <p:nvSpPr>
          <p:cNvPr id="8" name="Title 1">
            <a:extLst>
              <a:ext uri="{FF2B5EF4-FFF2-40B4-BE49-F238E27FC236}">
                <a16:creationId xmlns:a16="http://schemas.microsoft.com/office/drawing/2014/main" id="{E5180511-2F3F-4049-A100-83E4478A2CBE}"/>
              </a:ext>
            </a:extLst>
          </p:cNvPr>
          <p:cNvSpPr txBox="1">
            <a:spLocks/>
          </p:cNvSpPr>
          <p:nvPr/>
        </p:nvSpPr>
        <p:spPr>
          <a:xfrm>
            <a:off x="1415480" y="3486787"/>
            <a:ext cx="6680376" cy="864096"/>
          </a:xfrm>
          <a:prstGeom prst="rect">
            <a:avLst/>
          </a:prstGeom>
        </p:spPr>
        <p:txBody>
          <a:bodyPr vert="horz" lIns="121920" tIns="60960" rIns="121920" bIns="60960" rtlCol="0" anchor="ctr">
            <a:noAutofit/>
          </a:bodyPr>
          <a:lstStyle>
            <a:lvl1pPr algn="l" defTabSz="914400" rtl="0" eaLnBrk="1" latinLnBrk="0" hangingPunct="1">
              <a:spcBef>
                <a:spcPct val="0"/>
              </a:spcBef>
              <a:buNone/>
              <a:defRPr sz="3100" kern="1200">
                <a:solidFill>
                  <a:schemeClr val="accent2"/>
                </a:solidFill>
                <a:latin typeface="+mj-lt"/>
                <a:ea typeface="+mj-ea"/>
                <a:cs typeface="+mj-cs"/>
              </a:defRPr>
            </a:lvl1pPr>
          </a:lstStyle>
          <a:p>
            <a:r>
              <a:rPr lang="en-AU" sz="2400" dirty="0">
                <a:solidFill>
                  <a:schemeClr val="bg1"/>
                </a:solidFill>
              </a:rPr>
              <a:t>Please type your questions into the </a:t>
            </a:r>
          </a:p>
          <a:p>
            <a:r>
              <a:rPr lang="en-AU" sz="2400" b="1" dirty="0">
                <a:solidFill>
                  <a:schemeClr val="bg1"/>
                </a:solidFill>
              </a:rPr>
              <a:t>Q&amp;A </a:t>
            </a:r>
            <a:r>
              <a:rPr lang="en-AU" sz="2400" dirty="0">
                <a:solidFill>
                  <a:schemeClr val="bg1"/>
                </a:solidFill>
              </a:rPr>
              <a:t>at the bottom of the screen.</a:t>
            </a:r>
          </a:p>
        </p:txBody>
      </p:sp>
      <p:pic>
        <p:nvPicPr>
          <p:cNvPr id="9" name="Picture 8" descr="Icon&#10;&#10;Description automatically generated">
            <a:extLst>
              <a:ext uri="{FF2B5EF4-FFF2-40B4-BE49-F238E27FC236}">
                <a16:creationId xmlns:a16="http://schemas.microsoft.com/office/drawing/2014/main" id="{653C6F4B-D529-9946-93FB-CF4584767E5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3549103"/>
            <a:ext cx="766800" cy="766800"/>
          </a:xfrm>
          <a:prstGeom prst="rect">
            <a:avLst/>
          </a:prstGeom>
        </p:spPr>
      </p:pic>
      <p:pic>
        <p:nvPicPr>
          <p:cNvPr id="11" name="Picture 10" descr="A black and white sign&#10;&#10;Description automatically generated with low confidence">
            <a:extLst>
              <a:ext uri="{FF2B5EF4-FFF2-40B4-BE49-F238E27FC236}">
                <a16:creationId xmlns:a16="http://schemas.microsoft.com/office/drawing/2014/main" id="{F782C36A-A8ED-C8F2-2FF3-D9AFAA1A386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40000" y="547200"/>
            <a:ext cx="2521025" cy="496799"/>
          </a:xfrm>
          <a:prstGeom prst="rect">
            <a:avLst/>
          </a:prstGeom>
        </p:spPr>
      </p:pic>
    </p:spTree>
    <p:extLst>
      <p:ext uri="{BB962C8B-B14F-4D97-AF65-F5344CB8AC3E}">
        <p14:creationId xmlns:p14="http://schemas.microsoft.com/office/powerpoint/2010/main" val="402133474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Full page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13E1BA-7C6A-7440-8003-6AF7AEF5316A}"/>
              </a:ext>
            </a:extLst>
          </p:cNvPr>
          <p:cNvSpPr>
            <a:spLocks noGrp="1"/>
          </p:cNvSpPr>
          <p:nvPr>
            <p:ph type="title"/>
          </p:nvPr>
        </p:nvSpPr>
        <p:spPr>
          <a:xfrm>
            <a:off x="540000" y="360000"/>
            <a:ext cx="10081120" cy="836975"/>
          </a:xfrm>
        </p:spPr>
        <p:txBody>
          <a:bodyPr/>
          <a:lstStyle/>
          <a:p>
            <a:r>
              <a:rPr lang="en-GB" dirty="0"/>
              <a:t>Click to edit Master title style</a:t>
            </a:r>
            <a:endParaRPr lang="en-US" dirty="0"/>
          </a:p>
        </p:txBody>
      </p:sp>
      <p:sp>
        <p:nvSpPr>
          <p:cNvPr id="3" name="Text Placeholder 16">
            <a:extLst>
              <a:ext uri="{FF2B5EF4-FFF2-40B4-BE49-F238E27FC236}">
                <a16:creationId xmlns:a16="http://schemas.microsoft.com/office/drawing/2014/main" id="{C6A014D3-B06D-3144-B94B-D6CF56A1050F}"/>
              </a:ext>
            </a:extLst>
          </p:cNvPr>
          <p:cNvSpPr>
            <a:spLocks noGrp="1"/>
          </p:cNvSpPr>
          <p:nvPr>
            <p:ph type="body" sz="quarter" idx="11" hasCustomPrompt="1"/>
          </p:nvPr>
        </p:nvSpPr>
        <p:spPr>
          <a:xfrm>
            <a:off x="539750" y="5732165"/>
            <a:ext cx="10464800" cy="792460"/>
          </a:xfrm>
          <a:prstGeom prst="rect">
            <a:avLst/>
          </a:prstGeom>
        </p:spPr>
        <p:txBody>
          <a:bodyPr lIns="0" tIns="0" rIns="0" bIns="0" anchor="b" anchorCtr="0"/>
          <a:lstStyle>
            <a:lvl1pPr>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footer</a:t>
            </a:r>
          </a:p>
        </p:txBody>
      </p:sp>
      <p:sp>
        <p:nvSpPr>
          <p:cNvPr id="8" name="Text Placeholder 14">
            <a:extLst>
              <a:ext uri="{FF2B5EF4-FFF2-40B4-BE49-F238E27FC236}">
                <a16:creationId xmlns:a16="http://schemas.microsoft.com/office/drawing/2014/main" id="{7141FD69-34FF-3541-B1F2-3207BEB84FD9}"/>
              </a:ext>
            </a:extLst>
          </p:cNvPr>
          <p:cNvSpPr>
            <a:spLocks noGrp="1"/>
          </p:cNvSpPr>
          <p:nvPr>
            <p:ph type="body" sz="quarter" idx="10"/>
          </p:nvPr>
        </p:nvSpPr>
        <p:spPr>
          <a:xfrm>
            <a:off x="539749" y="1196975"/>
            <a:ext cx="10081120" cy="323850"/>
          </a:xfrm>
          <a:prstGeom prst="rect">
            <a:avLst/>
          </a:prstGeom>
        </p:spPr>
        <p:txBody>
          <a:bodyPr lIns="0" tIns="0" rIns="0" bIns="0"/>
          <a:lstStyle>
            <a:lvl1pPr>
              <a:defRPr sz="2100">
                <a:solidFill>
                  <a:srgbClr val="53565A"/>
                </a:solidFill>
              </a:defRPr>
            </a:lvl1pPr>
            <a:lvl2pPr>
              <a:defRPr sz="1600"/>
            </a:lvl2pPr>
            <a:lvl3pPr>
              <a:defRPr sz="1600"/>
            </a:lvl3pPr>
            <a:lvl4pPr>
              <a:defRPr sz="1600"/>
            </a:lvl4pPr>
            <a:lvl5pPr>
              <a:defRPr sz="1600"/>
            </a:lvl5pPr>
          </a:lstStyle>
          <a:p>
            <a:pPr lvl="0"/>
            <a:r>
              <a:rPr lang="en-GB" dirty="0"/>
              <a:t>Click to edit Master text styles</a:t>
            </a:r>
          </a:p>
        </p:txBody>
      </p:sp>
      <p:sp>
        <p:nvSpPr>
          <p:cNvPr id="10" name="Content Placeholder 2">
            <a:extLst>
              <a:ext uri="{FF2B5EF4-FFF2-40B4-BE49-F238E27FC236}">
                <a16:creationId xmlns:a16="http://schemas.microsoft.com/office/drawing/2014/main" id="{3BE7B0B5-0B86-C94B-918A-127E113F467B}"/>
              </a:ext>
            </a:extLst>
          </p:cNvPr>
          <p:cNvSpPr>
            <a:spLocks noGrp="1"/>
          </p:cNvSpPr>
          <p:nvPr>
            <p:ph idx="1"/>
          </p:nvPr>
        </p:nvSpPr>
        <p:spPr>
          <a:xfrm>
            <a:off x="539999" y="1520825"/>
            <a:ext cx="11220313" cy="460757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AU" dirty="0"/>
          </a:p>
        </p:txBody>
      </p:sp>
      <p:pic>
        <p:nvPicPr>
          <p:cNvPr id="7" name="Picture 6" descr="A picture containing icon&#10;&#10;Description automatically generated">
            <a:extLst>
              <a:ext uri="{FF2B5EF4-FFF2-40B4-BE49-F238E27FC236}">
                <a16:creationId xmlns:a16="http://schemas.microsoft.com/office/drawing/2014/main" id="{8F53B2DA-2CD7-F6EA-844A-EDBDAC55BA5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26682" y="235101"/>
            <a:ext cx="675228" cy="495687"/>
          </a:xfrm>
          <a:prstGeom prst="rect">
            <a:avLst/>
          </a:prstGeom>
        </p:spPr>
      </p:pic>
    </p:spTree>
    <p:extLst>
      <p:ext uri="{BB962C8B-B14F-4D97-AF65-F5344CB8AC3E}">
        <p14:creationId xmlns:p14="http://schemas.microsoft.com/office/powerpoint/2010/main" val="3916785104"/>
      </p:ext>
    </p:extLst>
  </p:cSld>
  <p:clrMapOvr>
    <a:masterClrMapping/>
  </p:clrMapOvr>
  <p:extLst>
    <p:ext uri="{DCECCB84-F9BA-43D5-87BE-67443E8EF086}">
      <p15:sldGuideLst xmlns:p15="http://schemas.microsoft.com/office/powerpoint/2012/main">
        <p15:guide id="1" orient="horz" pos="754">
          <p15:clr>
            <a:srgbClr val="FBAE40"/>
          </p15:clr>
        </p15:guide>
        <p15:guide id="2" orient="horz" pos="958">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hart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13E1BA-7C6A-7440-8003-6AF7AEF5316A}"/>
              </a:ext>
            </a:extLst>
          </p:cNvPr>
          <p:cNvSpPr>
            <a:spLocks noGrp="1"/>
          </p:cNvSpPr>
          <p:nvPr>
            <p:ph type="title"/>
          </p:nvPr>
        </p:nvSpPr>
        <p:spPr>
          <a:xfrm>
            <a:off x="540000" y="360000"/>
            <a:ext cx="10081120" cy="836975"/>
          </a:xfrm>
        </p:spPr>
        <p:txBody>
          <a:bodyPr/>
          <a:lstStyle/>
          <a:p>
            <a:r>
              <a:rPr lang="en-GB" dirty="0"/>
              <a:t>Click to edit Master title style</a:t>
            </a:r>
            <a:endParaRPr lang="en-US" dirty="0"/>
          </a:p>
        </p:txBody>
      </p:sp>
      <p:sp>
        <p:nvSpPr>
          <p:cNvPr id="3" name="Text Placeholder 16">
            <a:extLst>
              <a:ext uri="{FF2B5EF4-FFF2-40B4-BE49-F238E27FC236}">
                <a16:creationId xmlns:a16="http://schemas.microsoft.com/office/drawing/2014/main" id="{C6A014D3-B06D-3144-B94B-D6CF56A1050F}"/>
              </a:ext>
            </a:extLst>
          </p:cNvPr>
          <p:cNvSpPr>
            <a:spLocks noGrp="1"/>
          </p:cNvSpPr>
          <p:nvPr>
            <p:ph type="body" sz="quarter" idx="11" hasCustomPrompt="1"/>
          </p:nvPr>
        </p:nvSpPr>
        <p:spPr>
          <a:xfrm>
            <a:off x="539750" y="5732165"/>
            <a:ext cx="10464800" cy="792460"/>
          </a:xfrm>
          <a:prstGeom prst="rect">
            <a:avLst/>
          </a:prstGeom>
        </p:spPr>
        <p:txBody>
          <a:bodyPr lIns="0" tIns="0" rIns="0" bIns="0" anchor="b" anchorCtr="0"/>
          <a:lstStyle>
            <a:lvl1pPr>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footer</a:t>
            </a:r>
          </a:p>
        </p:txBody>
      </p:sp>
      <p:sp>
        <p:nvSpPr>
          <p:cNvPr id="8" name="Text Placeholder 14">
            <a:extLst>
              <a:ext uri="{FF2B5EF4-FFF2-40B4-BE49-F238E27FC236}">
                <a16:creationId xmlns:a16="http://schemas.microsoft.com/office/drawing/2014/main" id="{7141FD69-34FF-3541-B1F2-3207BEB84FD9}"/>
              </a:ext>
            </a:extLst>
          </p:cNvPr>
          <p:cNvSpPr>
            <a:spLocks noGrp="1"/>
          </p:cNvSpPr>
          <p:nvPr>
            <p:ph type="body" sz="quarter" idx="10"/>
          </p:nvPr>
        </p:nvSpPr>
        <p:spPr>
          <a:xfrm>
            <a:off x="539749" y="1196975"/>
            <a:ext cx="4679750" cy="323850"/>
          </a:xfrm>
          <a:prstGeom prst="rect">
            <a:avLst/>
          </a:prstGeom>
        </p:spPr>
        <p:txBody>
          <a:bodyPr lIns="0" tIns="0" rIns="0" bIns="0"/>
          <a:lstStyle>
            <a:lvl1pPr>
              <a:defRPr sz="2100">
                <a:solidFill>
                  <a:srgbClr val="53565A"/>
                </a:solidFill>
              </a:defRPr>
            </a:lvl1pPr>
            <a:lvl2pPr>
              <a:defRPr sz="1600"/>
            </a:lvl2pPr>
            <a:lvl3pPr>
              <a:defRPr sz="1600"/>
            </a:lvl3pPr>
            <a:lvl4pPr>
              <a:defRPr sz="1600"/>
            </a:lvl4pPr>
            <a:lvl5pPr>
              <a:defRPr sz="1600"/>
            </a:lvl5pPr>
          </a:lstStyle>
          <a:p>
            <a:pPr lvl="0"/>
            <a:r>
              <a:rPr lang="en-GB" dirty="0"/>
              <a:t>Click to edit Master text styles</a:t>
            </a:r>
          </a:p>
        </p:txBody>
      </p:sp>
      <p:sp>
        <p:nvSpPr>
          <p:cNvPr id="7" name="Chart Placeholder 14">
            <a:extLst>
              <a:ext uri="{FF2B5EF4-FFF2-40B4-BE49-F238E27FC236}">
                <a16:creationId xmlns:a16="http://schemas.microsoft.com/office/drawing/2014/main" id="{6E646D4C-AC0D-FC47-85F3-7EAF4A9E9202}"/>
              </a:ext>
            </a:extLst>
          </p:cNvPr>
          <p:cNvSpPr>
            <a:spLocks noGrp="1"/>
          </p:cNvSpPr>
          <p:nvPr>
            <p:ph type="chart" sz="quarter" idx="17"/>
          </p:nvPr>
        </p:nvSpPr>
        <p:spPr>
          <a:xfrm>
            <a:off x="539499" y="1520825"/>
            <a:ext cx="4680000" cy="4607570"/>
          </a:xfrm>
        </p:spPr>
        <p:txBody>
          <a:bodyPr/>
          <a:lstStyle/>
          <a:p>
            <a:endParaRPr lang="en-AU" dirty="0"/>
          </a:p>
        </p:txBody>
      </p:sp>
      <p:sp>
        <p:nvSpPr>
          <p:cNvPr id="9" name="Chart Placeholder 14">
            <a:extLst>
              <a:ext uri="{FF2B5EF4-FFF2-40B4-BE49-F238E27FC236}">
                <a16:creationId xmlns:a16="http://schemas.microsoft.com/office/drawing/2014/main" id="{8FE6AF92-FFC7-9745-B3FE-B907889D35A2}"/>
              </a:ext>
            </a:extLst>
          </p:cNvPr>
          <p:cNvSpPr>
            <a:spLocks noGrp="1"/>
          </p:cNvSpPr>
          <p:nvPr>
            <p:ph type="chart" sz="quarter" idx="18"/>
          </p:nvPr>
        </p:nvSpPr>
        <p:spPr>
          <a:xfrm>
            <a:off x="7080313" y="1520825"/>
            <a:ext cx="4680000" cy="4607570"/>
          </a:xfrm>
        </p:spPr>
        <p:txBody>
          <a:bodyPr/>
          <a:lstStyle/>
          <a:p>
            <a:endParaRPr lang="en-AU" dirty="0"/>
          </a:p>
        </p:txBody>
      </p:sp>
      <p:sp>
        <p:nvSpPr>
          <p:cNvPr id="11" name="Text Placeholder 14">
            <a:extLst>
              <a:ext uri="{FF2B5EF4-FFF2-40B4-BE49-F238E27FC236}">
                <a16:creationId xmlns:a16="http://schemas.microsoft.com/office/drawing/2014/main" id="{C22FBDEA-09C8-9B47-AE39-90B0471B2F7E}"/>
              </a:ext>
            </a:extLst>
          </p:cNvPr>
          <p:cNvSpPr>
            <a:spLocks noGrp="1"/>
          </p:cNvSpPr>
          <p:nvPr>
            <p:ph type="body" sz="quarter" idx="19"/>
          </p:nvPr>
        </p:nvSpPr>
        <p:spPr>
          <a:xfrm>
            <a:off x="7080313" y="1196975"/>
            <a:ext cx="4679750" cy="323850"/>
          </a:xfrm>
          <a:prstGeom prst="rect">
            <a:avLst/>
          </a:prstGeom>
        </p:spPr>
        <p:txBody>
          <a:bodyPr lIns="0" tIns="0" rIns="0" bIns="0"/>
          <a:lstStyle>
            <a:lvl1pPr>
              <a:defRPr sz="2100">
                <a:solidFill>
                  <a:srgbClr val="53565A"/>
                </a:solidFill>
              </a:defRPr>
            </a:lvl1pPr>
            <a:lvl2pPr>
              <a:defRPr sz="1600"/>
            </a:lvl2pPr>
            <a:lvl3pPr>
              <a:defRPr sz="1600"/>
            </a:lvl3pPr>
            <a:lvl4pPr>
              <a:defRPr sz="1600"/>
            </a:lvl4pPr>
            <a:lvl5pPr>
              <a:defRPr sz="1600"/>
            </a:lvl5pPr>
          </a:lstStyle>
          <a:p>
            <a:pPr lvl="0"/>
            <a:r>
              <a:rPr lang="en-GB" dirty="0"/>
              <a:t>Click to edit Master text styles</a:t>
            </a:r>
          </a:p>
        </p:txBody>
      </p:sp>
      <p:pic>
        <p:nvPicPr>
          <p:cNvPr id="10" name="Picture 9" descr="A picture containing icon&#10;&#10;Description automatically generated">
            <a:extLst>
              <a:ext uri="{FF2B5EF4-FFF2-40B4-BE49-F238E27FC236}">
                <a16:creationId xmlns:a16="http://schemas.microsoft.com/office/drawing/2014/main" id="{2F13CFC2-E4A5-301B-84E9-EF2BADF6227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26682" y="235101"/>
            <a:ext cx="675228" cy="495687"/>
          </a:xfrm>
          <a:prstGeom prst="rect">
            <a:avLst/>
          </a:prstGeom>
        </p:spPr>
      </p:pic>
    </p:spTree>
    <p:extLst>
      <p:ext uri="{BB962C8B-B14F-4D97-AF65-F5344CB8AC3E}">
        <p14:creationId xmlns:p14="http://schemas.microsoft.com/office/powerpoint/2010/main" val="251515739"/>
      </p:ext>
    </p:extLst>
  </p:cSld>
  <p:clrMapOvr>
    <a:masterClrMapping/>
  </p:clrMapOvr>
  <p:extLst>
    <p:ext uri="{DCECCB84-F9BA-43D5-87BE-67443E8EF086}">
      <p15:sldGuideLst xmlns:p15="http://schemas.microsoft.com/office/powerpoint/2012/main">
        <p15:guide id="1" orient="horz" pos="754">
          <p15:clr>
            <a:srgbClr val="FBAE40"/>
          </p15:clr>
        </p15:guide>
        <p15:guide id="2" orient="horz" pos="958">
          <p15:clr>
            <a:srgbClr val="FBAE40"/>
          </p15:clr>
        </p15:guide>
        <p15:guide id="3" pos="3840">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ext and chart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13E1BA-7C6A-7440-8003-6AF7AEF5316A}"/>
              </a:ext>
            </a:extLst>
          </p:cNvPr>
          <p:cNvSpPr>
            <a:spLocks noGrp="1"/>
          </p:cNvSpPr>
          <p:nvPr>
            <p:ph type="title"/>
          </p:nvPr>
        </p:nvSpPr>
        <p:spPr>
          <a:xfrm>
            <a:off x="540000" y="360000"/>
            <a:ext cx="10081120" cy="836975"/>
          </a:xfrm>
        </p:spPr>
        <p:txBody>
          <a:bodyPr/>
          <a:lstStyle/>
          <a:p>
            <a:r>
              <a:rPr lang="en-GB" dirty="0"/>
              <a:t>Click to edit Master title style</a:t>
            </a:r>
            <a:endParaRPr lang="en-US" dirty="0"/>
          </a:p>
        </p:txBody>
      </p:sp>
      <p:sp>
        <p:nvSpPr>
          <p:cNvPr id="3" name="Text Placeholder 16">
            <a:extLst>
              <a:ext uri="{FF2B5EF4-FFF2-40B4-BE49-F238E27FC236}">
                <a16:creationId xmlns:a16="http://schemas.microsoft.com/office/drawing/2014/main" id="{C6A014D3-B06D-3144-B94B-D6CF56A1050F}"/>
              </a:ext>
            </a:extLst>
          </p:cNvPr>
          <p:cNvSpPr>
            <a:spLocks noGrp="1"/>
          </p:cNvSpPr>
          <p:nvPr>
            <p:ph type="body" sz="quarter" idx="11" hasCustomPrompt="1"/>
          </p:nvPr>
        </p:nvSpPr>
        <p:spPr>
          <a:xfrm>
            <a:off x="539750" y="5732165"/>
            <a:ext cx="10464800" cy="792460"/>
          </a:xfrm>
          <a:prstGeom prst="rect">
            <a:avLst/>
          </a:prstGeom>
        </p:spPr>
        <p:txBody>
          <a:bodyPr lIns="0" tIns="0" rIns="0" bIns="0" anchor="b" anchorCtr="0"/>
          <a:lstStyle>
            <a:lvl1pPr>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footer</a:t>
            </a:r>
          </a:p>
        </p:txBody>
      </p:sp>
      <p:sp>
        <p:nvSpPr>
          <p:cNvPr id="8" name="Text Placeholder 14">
            <a:extLst>
              <a:ext uri="{FF2B5EF4-FFF2-40B4-BE49-F238E27FC236}">
                <a16:creationId xmlns:a16="http://schemas.microsoft.com/office/drawing/2014/main" id="{7141FD69-34FF-3541-B1F2-3207BEB84FD9}"/>
              </a:ext>
            </a:extLst>
          </p:cNvPr>
          <p:cNvSpPr>
            <a:spLocks noGrp="1"/>
          </p:cNvSpPr>
          <p:nvPr>
            <p:ph type="body" sz="quarter" idx="10"/>
          </p:nvPr>
        </p:nvSpPr>
        <p:spPr>
          <a:xfrm>
            <a:off x="6454588" y="1196975"/>
            <a:ext cx="5305725" cy="323850"/>
          </a:xfrm>
          <a:prstGeom prst="rect">
            <a:avLst/>
          </a:prstGeom>
        </p:spPr>
        <p:txBody>
          <a:bodyPr lIns="0" tIns="0" rIns="0" bIns="0"/>
          <a:lstStyle>
            <a:lvl1pPr>
              <a:defRPr sz="2100">
                <a:solidFill>
                  <a:srgbClr val="53565A"/>
                </a:solidFill>
              </a:defRPr>
            </a:lvl1pPr>
            <a:lvl2pPr>
              <a:defRPr sz="1600"/>
            </a:lvl2pPr>
            <a:lvl3pPr>
              <a:defRPr sz="1600"/>
            </a:lvl3pPr>
            <a:lvl4pPr>
              <a:defRPr sz="1600"/>
            </a:lvl4pPr>
            <a:lvl5pPr>
              <a:defRPr sz="1600"/>
            </a:lvl5pPr>
          </a:lstStyle>
          <a:p>
            <a:pPr lvl="0"/>
            <a:r>
              <a:rPr lang="en-GB" dirty="0"/>
              <a:t>Click to edit Master text styles</a:t>
            </a:r>
          </a:p>
        </p:txBody>
      </p:sp>
      <p:sp>
        <p:nvSpPr>
          <p:cNvPr id="9" name="Chart Placeholder 14">
            <a:extLst>
              <a:ext uri="{FF2B5EF4-FFF2-40B4-BE49-F238E27FC236}">
                <a16:creationId xmlns:a16="http://schemas.microsoft.com/office/drawing/2014/main" id="{8FE6AF92-FFC7-9745-B3FE-B907889D35A2}"/>
              </a:ext>
            </a:extLst>
          </p:cNvPr>
          <p:cNvSpPr>
            <a:spLocks noGrp="1"/>
          </p:cNvSpPr>
          <p:nvPr>
            <p:ph type="chart" sz="quarter" idx="18"/>
          </p:nvPr>
        </p:nvSpPr>
        <p:spPr>
          <a:xfrm>
            <a:off x="6454588" y="1520825"/>
            <a:ext cx="5305725" cy="4607570"/>
          </a:xfrm>
        </p:spPr>
        <p:txBody>
          <a:bodyPr/>
          <a:lstStyle/>
          <a:p>
            <a:endParaRPr lang="en-AU" dirty="0"/>
          </a:p>
        </p:txBody>
      </p:sp>
      <p:sp>
        <p:nvSpPr>
          <p:cNvPr id="10" name="Text Placeholder 14">
            <a:extLst>
              <a:ext uri="{FF2B5EF4-FFF2-40B4-BE49-F238E27FC236}">
                <a16:creationId xmlns:a16="http://schemas.microsoft.com/office/drawing/2014/main" id="{018A8438-FB4A-7243-89D4-F1721388DBDC}"/>
              </a:ext>
            </a:extLst>
          </p:cNvPr>
          <p:cNvSpPr>
            <a:spLocks noGrp="1"/>
          </p:cNvSpPr>
          <p:nvPr>
            <p:ph type="body" sz="quarter" idx="19"/>
          </p:nvPr>
        </p:nvSpPr>
        <p:spPr>
          <a:xfrm>
            <a:off x="539750" y="2160000"/>
            <a:ext cx="5556250" cy="4140000"/>
          </a:xfrm>
          <a:prstGeom prst="rect">
            <a:avLst/>
          </a:prstGeom>
        </p:spPr>
        <p:txBody>
          <a:bodyPr lIns="0" tIns="0" rIns="0" bIns="0"/>
          <a:lstStyle>
            <a:lvl1pPr>
              <a:defRPr sz="1600">
                <a:solidFill>
                  <a:srgbClr val="53565A"/>
                </a:solidFill>
              </a:defRPr>
            </a:lvl1pPr>
            <a:lvl2pPr>
              <a:defRPr sz="1600"/>
            </a:lvl2pPr>
            <a:lvl3pPr>
              <a:defRPr sz="1600"/>
            </a:lvl3pPr>
            <a:lvl4pPr>
              <a:defRPr sz="1600"/>
            </a:lvl4pPr>
            <a:lvl5pPr>
              <a:defRPr sz="1600"/>
            </a:lvl5pPr>
          </a:lstStyle>
          <a:p>
            <a:pPr lvl="0"/>
            <a:r>
              <a:rPr lang="en-GB" dirty="0"/>
              <a:t>Click to edit Master text styles</a:t>
            </a:r>
          </a:p>
        </p:txBody>
      </p:sp>
      <p:sp>
        <p:nvSpPr>
          <p:cNvPr id="12" name="Text Placeholder 14">
            <a:extLst>
              <a:ext uri="{FF2B5EF4-FFF2-40B4-BE49-F238E27FC236}">
                <a16:creationId xmlns:a16="http://schemas.microsoft.com/office/drawing/2014/main" id="{56680506-066F-AD41-A34C-DF83B4552A37}"/>
              </a:ext>
            </a:extLst>
          </p:cNvPr>
          <p:cNvSpPr>
            <a:spLocks noGrp="1"/>
          </p:cNvSpPr>
          <p:nvPr>
            <p:ph type="body" sz="quarter" idx="20"/>
          </p:nvPr>
        </p:nvSpPr>
        <p:spPr>
          <a:xfrm>
            <a:off x="539750" y="1196975"/>
            <a:ext cx="5556250" cy="323850"/>
          </a:xfrm>
          <a:prstGeom prst="rect">
            <a:avLst/>
          </a:prstGeom>
        </p:spPr>
        <p:txBody>
          <a:bodyPr lIns="0" tIns="0" rIns="0" bIns="0"/>
          <a:lstStyle>
            <a:lvl1pPr>
              <a:defRPr sz="2100">
                <a:solidFill>
                  <a:srgbClr val="53565A"/>
                </a:solidFill>
              </a:defRPr>
            </a:lvl1pPr>
            <a:lvl2pPr>
              <a:defRPr sz="1600"/>
            </a:lvl2pPr>
            <a:lvl3pPr>
              <a:defRPr sz="1600"/>
            </a:lvl3pPr>
            <a:lvl4pPr>
              <a:defRPr sz="1600"/>
            </a:lvl4pPr>
            <a:lvl5pPr>
              <a:defRPr sz="1600"/>
            </a:lvl5pPr>
          </a:lstStyle>
          <a:p>
            <a:pPr lvl="0"/>
            <a:r>
              <a:rPr lang="en-GB" dirty="0"/>
              <a:t>Click to edit Master text styles</a:t>
            </a:r>
          </a:p>
        </p:txBody>
      </p:sp>
      <p:pic>
        <p:nvPicPr>
          <p:cNvPr id="11" name="Picture 10" descr="A picture containing icon&#10;&#10;Description automatically generated">
            <a:extLst>
              <a:ext uri="{FF2B5EF4-FFF2-40B4-BE49-F238E27FC236}">
                <a16:creationId xmlns:a16="http://schemas.microsoft.com/office/drawing/2014/main" id="{34FCE60E-D308-F223-975E-BCDE583FFA6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26682" y="235101"/>
            <a:ext cx="675228" cy="495687"/>
          </a:xfrm>
          <a:prstGeom prst="rect">
            <a:avLst/>
          </a:prstGeom>
        </p:spPr>
      </p:pic>
    </p:spTree>
    <p:extLst>
      <p:ext uri="{BB962C8B-B14F-4D97-AF65-F5344CB8AC3E}">
        <p14:creationId xmlns:p14="http://schemas.microsoft.com/office/powerpoint/2010/main" val="3847421990"/>
      </p:ext>
    </p:extLst>
  </p:cSld>
  <p:clrMapOvr>
    <a:masterClrMapping/>
  </p:clrMapOvr>
  <p:extLst>
    <p:ext uri="{DCECCB84-F9BA-43D5-87BE-67443E8EF086}">
      <p15:sldGuideLst xmlns:p15="http://schemas.microsoft.com/office/powerpoint/2012/main">
        <p15:guide id="1" orient="horz" pos="754">
          <p15:clr>
            <a:srgbClr val="FBAE40"/>
          </p15:clr>
        </p15:guide>
        <p15:guide id="2" orient="horz" pos="958">
          <p15:clr>
            <a:srgbClr val="FBAE40"/>
          </p15:clr>
        </p15:guide>
        <p15:guide id="3" pos="3840">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AU" dirty="0"/>
          </a:p>
        </p:txBody>
      </p:sp>
      <p:sp>
        <p:nvSpPr>
          <p:cNvPr id="3" name="Content Placeholder 2"/>
          <p:cNvSpPr>
            <a:spLocks noGrp="1"/>
          </p:cNvSpPr>
          <p:nvPr>
            <p:ph idx="1"/>
          </p:nvPr>
        </p:nvSpPr>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AU" dirty="0"/>
          </a:p>
        </p:txBody>
      </p:sp>
      <p:sp>
        <p:nvSpPr>
          <p:cNvPr id="4" name="Date Placeholder 3"/>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t>12/09/2022</a:t>
            </a:fld>
            <a:endParaRPr lang="en-AU" dirty="0"/>
          </a:p>
        </p:txBody>
      </p:sp>
      <p:sp>
        <p:nvSpPr>
          <p:cNvPr id="5" name="Footer Placeholder 4"/>
          <p:cNvSpPr>
            <a:spLocks noGrp="1"/>
          </p:cNvSpPr>
          <p:nvPr>
            <p:ph type="ftr" sz="quarter" idx="11"/>
          </p:nvPr>
        </p:nvSpPr>
        <p:spPr>
          <a:xfrm>
            <a:off x="1579229" y="6206980"/>
            <a:ext cx="3860800" cy="360000"/>
          </a:xfrm>
          <a:prstGeom prst="rect">
            <a:avLst/>
          </a:prstGeom>
        </p:spPr>
        <p:txBody>
          <a:bodyPr/>
          <a:lstStyle/>
          <a:p>
            <a:endParaRPr lang="en-AU" dirty="0"/>
          </a:p>
        </p:txBody>
      </p:sp>
      <p:sp>
        <p:nvSpPr>
          <p:cNvPr id="6" name="Slide Number Placeholder 5"/>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dirty="0"/>
          </a:p>
        </p:txBody>
      </p:sp>
    </p:spTree>
    <p:extLst>
      <p:ext uri="{BB962C8B-B14F-4D97-AF65-F5344CB8AC3E}">
        <p14:creationId xmlns:p14="http://schemas.microsoft.com/office/powerpoint/2010/main" val="6223136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55D75-80F6-8645-88AB-91FD0D30461A}"/>
              </a:ext>
            </a:extLst>
          </p:cNvPr>
          <p:cNvSpPr>
            <a:spLocks noGrp="1"/>
          </p:cNvSpPr>
          <p:nvPr>
            <p:ph type="title"/>
          </p:nvPr>
        </p:nvSpPr>
        <p:spPr>
          <a:xfrm>
            <a:off x="540000" y="360000"/>
            <a:ext cx="10081120" cy="939600"/>
          </a:xfrm>
        </p:spPr>
        <p:txBody>
          <a:bodyPr lIns="0" anchor="t" anchorCtr="0"/>
          <a:lstStyle>
            <a:lvl1pPr>
              <a:defRPr sz="4100">
                <a:solidFill>
                  <a:srgbClr val="EA4403"/>
                </a:solidFill>
              </a:defRPr>
            </a:lvl1pPr>
          </a:lstStyle>
          <a:p>
            <a:r>
              <a:rPr lang="en-GB" dirty="0"/>
              <a:t>Click to edit Master title style</a:t>
            </a:r>
            <a:endParaRPr lang="en-US" dirty="0"/>
          </a:p>
        </p:txBody>
      </p:sp>
      <p:pic>
        <p:nvPicPr>
          <p:cNvPr id="8" name="Picture 7">
            <a:extLst>
              <a:ext uri="{FF2B5EF4-FFF2-40B4-BE49-F238E27FC236}">
                <a16:creationId xmlns:a16="http://schemas.microsoft.com/office/drawing/2014/main" id="{F4D59D87-1C8C-C24A-AC82-E28CA7BB2F28}"/>
              </a:ext>
            </a:extLst>
          </p:cNvPr>
          <p:cNvPicPr>
            <a:picLocks noChangeAspect="1"/>
          </p:cNvPicPr>
          <p:nvPr userDrawn="1"/>
        </p:nvPicPr>
        <p:blipFill>
          <a:blip r:embed="rId2"/>
          <a:stretch>
            <a:fillRect/>
          </a:stretch>
        </p:blipFill>
        <p:spPr>
          <a:xfrm>
            <a:off x="11348156" y="376447"/>
            <a:ext cx="412157" cy="244241"/>
          </a:xfrm>
          <a:prstGeom prst="rect">
            <a:avLst/>
          </a:prstGeom>
        </p:spPr>
      </p:pic>
      <p:sp>
        <p:nvSpPr>
          <p:cNvPr id="15" name="Text Placeholder 14">
            <a:extLst>
              <a:ext uri="{FF2B5EF4-FFF2-40B4-BE49-F238E27FC236}">
                <a16:creationId xmlns:a16="http://schemas.microsoft.com/office/drawing/2014/main" id="{530AB4AA-A32A-E641-8AB6-EB8D9227FC8D}"/>
              </a:ext>
            </a:extLst>
          </p:cNvPr>
          <p:cNvSpPr>
            <a:spLocks noGrp="1"/>
          </p:cNvSpPr>
          <p:nvPr>
            <p:ph type="body" sz="quarter" idx="10"/>
          </p:nvPr>
        </p:nvSpPr>
        <p:spPr>
          <a:xfrm>
            <a:off x="539750" y="2160000"/>
            <a:ext cx="10465200" cy="4140000"/>
          </a:xfrm>
          <a:prstGeom prst="rect">
            <a:avLst/>
          </a:prstGeom>
        </p:spPr>
        <p:txBody>
          <a:bodyPr lIns="0" tIns="0" rIns="0" bIns="0"/>
          <a:lstStyle>
            <a:lvl1pPr>
              <a:defRPr sz="1600">
                <a:solidFill>
                  <a:srgbClr val="53565A"/>
                </a:solidFill>
              </a:defRPr>
            </a:lvl1pPr>
            <a:lvl2pPr>
              <a:defRPr sz="1600"/>
            </a:lvl2pPr>
            <a:lvl3pPr>
              <a:defRPr sz="1600"/>
            </a:lvl3pPr>
            <a:lvl4pPr>
              <a:defRPr sz="1600"/>
            </a:lvl4pPr>
            <a:lvl5pPr>
              <a:defRPr sz="1600"/>
            </a:lvl5pPr>
          </a:lstStyle>
          <a:p>
            <a:pPr lvl="0"/>
            <a:r>
              <a:rPr lang="en-GB" dirty="0"/>
              <a:t>Click to edit Master text styles</a:t>
            </a:r>
          </a:p>
        </p:txBody>
      </p:sp>
      <p:sp>
        <p:nvSpPr>
          <p:cNvPr id="17" name="Text Placeholder 16">
            <a:extLst>
              <a:ext uri="{FF2B5EF4-FFF2-40B4-BE49-F238E27FC236}">
                <a16:creationId xmlns:a16="http://schemas.microsoft.com/office/drawing/2014/main" id="{774C4F35-12E5-BB4D-9B0E-E53585C444F9}"/>
              </a:ext>
            </a:extLst>
          </p:cNvPr>
          <p:cNvSpPr>
            <a:spLocks noGrp="1"/>
          </p:cNvSpPr>
          <p:nvPr>
            <p:ph type="body" sz="quarter" idx="11" hasCustomPrompt="1"/>
          </p:nvPr>
        </p:nvSpPr>
        <p:spPr>
          <a:xfrm>
            <a:off x="539750" y="5732165"/>
            <a:ext cx="10464800" cy="792460"/>
          </a:xfrm>
          <a:prstGeom prst="rect">
            <a:avLst/>
          </a:prstGeom>
        </p:spPr>
        <p:txBody>
          <a:bodyPr lIns="0" tIns="0" rIns="0" bIns="0" anchor="b" anchorCtr="0"/>
          <a:lstStyle>
            <a:lvl1pPr>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footer</a:t>
            </a:r>
          </a:p>
        </p:txBody>
      </p:sp>
    </p:spTree>
    <p:extLst>
      <p:ext uri="{BB962C8B-B14F-4D97-AF65-F5344CB8AC3E}">
        <p14:creationId xmlns:p14="http://schemas.microsoft.com/office/powerpoint/2010/main" val="2178681494"/>
      </p:ext>
    </p:extLst>
  </p:cSld>
  <p:clrMapOvr>
    <a:masterClrMapping/>
  </p:clrMapOvr>
  <p:extLst>
    <p:ext uri="{DCECCB84-F9BA-43D5-87BE-67443E8EF086}">
      <p15:sldGuideLst xmlns:p15="http://schemas.microsoft.com/office/powerpoint/2012/main">
        <p15:guide id="1" orient="horz" pos="4110">
          <p15:clr>
            <a:srgbClr val="FBAE40"/>
          </p15:clr>
        </p15:guide>
        <p15:guide id="2" pos="3840">
          <p15:clr>
            <a:srgbClr val="FBAE40"/>
          </p15:clr>
        </p15:guide>
        <p15:guide id="3" orient="horz" pos="1344">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AU" dirty="0"/>
          </a:p>
        </p:txBody>
      </p:sp>
      <p:sp>
        <p:nvSpPr>
          <p:cNvPr id="3" name="Content Placeholder 2"/>
          <p:cNvSpPr>
            <a:spLocks noGrp="1"/>
          </p:cNvSpPr>
          <p:nvPr>
            <p:ph sz="half" idx="1"/>
          </p:nvPr>
        </p:nvSpPr>
        <p:spPr>
          <a:xfrm>
            <a:off x="815411" y="1600201"/>
            <a:ext cx="4944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4" name="Content Placeholder 3"/>
          <p:cNvSpPr>
            <a:spLocks noGrp="1"/>
          </p:cNvSpPr>
          <p:nvPr>
            <p:ph sz="half" idx="2"/>
          </p:nvPr>
        </p:nvSpPr>
        <p:spPr>
          <a:xfrm>
            <a:off x="5982635" y="1600201"/>
            <a:ext cx="4944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Date Placeholder 4"/>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t>12/09/2022</a:t>
            </a:fld>
            <a:endParaRPr lang="en-AU" dirty="0"/>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endParaRPr lang="en-AU" dirty="0"/>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dirty="0"/>
          </a:p>
        </p:txBody>
      </p:sp>
    </p:spTree>
    <p:extLst>
      <p:ext uri="{BB962C8B-B14F-4D97-AF65-F5344CB8AC3E}">
        <p14:creationId xmlns:p14="http://schemas.microsoft.com/office/powerpoint/2010/main" val="257303851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AU" dirty="0"/>
          </a:p>
        </p:txBody>
      </p:sp>
      <p:sp>
        <p:nvSpPr>
          <p:cNvPr id="3" name="Content Placeholder 2"/>
          <p:cNvSpPr>
            <a:spLocks noGrp="1"/>
          </p:cNvSpPr>
          <p:nvPr>
            <p:ph sz="half" idx="1"/>
          </p:nvPr>
        </p:nvSpPr>
        <p:spPr>
          <a:xfrm>
            <a:off x="815411"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4" name="Content Placeholder 3"/>
          <p:cNvSpPr>
            <a:spLocks noGrp="1"/>
          </p:cNvSpPr>
          <p:nvPr>
            <p:ph sz="half" idx="2"/>
          </p:nvPr>
        </p:nvSpPr>
        <p:spPr>
          <a:xfrm>
            <a:off x="4210608"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Date Placeholder 4"/>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t>12/09/2022</a:t>
            </a:fld>
            <a:endParaRPr lang="en-AU" dirty="0"/>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endParaRPr lang="en-AU" dirty="0"/>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dirty="0"/>
          </a:p>
        </p:txBody>
      </p:sp>
      <p:sp>
        <p:nvSpPr>
          <p:cNvPr id="8" name="Content Placeholder 3"/>
          <p:cNvSpPr>
            <a:spLocks noGrp="1"/>
          </p:cNvSpPr>
          <p:nvPr>
            <p:ph sz="half" idx="13"/>
          </p:nvPr>
        </p:nvSpPr>
        <p:spPr>
          <a:xfrm>
            <a:off x="7605804"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Tree>
    <p:extLst>
      <p:ext uri="{BB962C8B-B14F-4D97-AF65-F5344CB8AC3E}">
        <p14:creationId xmlns:p14="http://schemas.microsoft.com/office/powerpoint/2010/main" val="255663243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ColumnShaded">
    <p:spTree>
      <p:nvGrpSpPr>
        <p:cNvPr id="1" name=""/>
        <p:cNvGrpSpPr/>
        <p:nvPr/>
      </p:nvGrpSpPr>
      <p:grpSpPr>
        <a:xfrm>
          <a:off x="0" y="0"/>
          <a:ext cx="0" cy="0"/>
          <a:chOff x="0" y="0"/>
          <a:chExt cx="0" cy="0"/>
        </a:xfrm>
      </p:grpSpPr>
      <p:sp>
        <p:nvSpPr>
          <p:cNvPr id="8" name="Rounded Rectangle 7"/>
          <p:cNvSpPr/>
          <p:nvPr/>
        </p:nvSpPr>
        <p:spPr>
          <a:xfrm>
            <a:off x="776083" y="1604797"/>
            <a:ext cx="10561179" cy="4416492"/>
          </a:xfrm>
          <a:prstGeom prst="roundRect">
            <a:avLst>
              <a:gd name="adj" fmla="val 1752"/>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200" dirty="0"/>
          </a:p>
        </p:txBody>
      </p:sp>
      <p:sp>
        <p:nvSpPr>
          <p:cNvPr id="2" name="Title 1"/>
          <p:cNvSpPr>
            <a:spLocks noGrp="1"/>
          </p:cNvSpPr>
          <p:nvPr>
            <p:ph type="title"/>
          </p:nvPr>
        </p:nvSpPr>
        <p:spPr/>
        <p:txBody>
          <a:bodyPr/>
          <a:lstStyle/>
          <a:p>
            <a:r>
              <a:rPr lang="en-GB"/>
              <a:t>Click to edit Master title style</a:t>
            </a:r>
            <a:endParaRPr lang="en-AU" dirty="0"/>
          </a:p>
        </p:txBody>
      </p:sp>
      <p:sp>
        <p:nvSpPr>
          <p:cNvPr id="3" name="Content Placeholder 2"/>
          <p:cNvSpPr>
            <a:spLocks noGrp="1"/>
          </p:cNvSpPr>
          <p:nvPr>
            <p:ph sz="half" idx="1"/>
          </p:nvPr>
        </p:nvSpPr>
        <p:spPr>
          <a:xfrm>
            <a:off x="828520" y="1626420"/>
            <a:ext cx="5083200" cy="4372800"/>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4" name="Content Placeholder 3"/>
          <p:cNvSpPr>
            <a:spLocks noGrp="1"/>
          </p:cNvSpPr>
          <p:nvPr>
            <p:ph sz="half" idx="2"/>
          </p:nvPr>
        </p:nvSpPr>
        <p:spPr>
          <a:xfrm>
            <a:off x="6178901" y="1626420"/>
            <a:ext cx="5083200" cy="4372800"/>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Date Placeholder 4"/>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t>12/09/2022</a:t>
            </a:fld>
            <a:endParaRPr lang="en-AU" dirty="0"/>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endParaRPr lang="en-AU" dirty="0"/>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dirty="0"/>
          </a:p>
        </p:txBody>
      </p:sp>
      <p:sp>
        <p:nvSpPr>
          <p:cNvPr id="9" name="Rounded Rectangle 8">
            <a:extLst>
              <a:ext uri="{FF2B5EF4-FFF2-40B4-BE49-F238E27FC236}">
                <a16:creationId xmlns:a16="http://schemas.microsoft.com/office/drawing/2014/main" id="{C7B33852-A9ED-134C-B311-BBF9FA011E6A}"/>
              </a:ext>
            </a:extLst>
          </p:cNvPr>
          <p:cNvSpPr/>
          <p:nvPr userDrawn="1"/>
        </p:nvSpPr>
        <p:spPr>
          <a:xfrm>
            <a:off x="776084" y="1604798"/>
            <a:ext cx="10561179" cy="4416492"/>
          </a:xfrm>
          <a:prstGeom prst="roundRect">
            <a:avLst>
              <a:gd name="adj" fmla="val 1752"/>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dirty="0"/>
          </a:p>
        </p:txBody>
      </p:sp>
    </p:spTree>
    <p:extLst>
      <p:ext uri="{BB962C8B-B14F-4D97-AF65-F5344CB8AC3E}">
        <p14:creationId xmlns:p14="http://schemas.microsoft.com/office/powerpoint/2010/main" val="2467908049"/>
      </p:ext>
    </p:extLst>
  </p:cSld>
  <p:clrMapOvr>
    <a:masterClrMapping/>
  </p:clrMapOvr>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TwoColumnShaded 2">
    <p:spTree>
      <p:nvGrpSpPr>
        <p:cNvPr id="1" name=""/>
        <p:cNvGrpSpPr/>
        <p:nvPr/>
      </p:nvGrpSpPr>
      <p:grpSpPr>
        <a:xfrm>
          <a:off x="0" y="0"/>
          <a:ext cx="0" cy="0"/>
          <a:chOff x="0" y="0"/>
          <a:chExt cx="0" cy="0"/>
        </a:xfrm>
      </p:grpSpPr>
      <p:sp>
        <p:nvSpPr>
          <p:cNvPr id="9" name="Rounded Rectangle 8"/>
          <p:cNvSpPr/>
          <p:nvPr/>
        </p:nvSpPr>
        <p:spPr>
          <a:xfrm>
            <a:off x="6139087" y="1599016"/>
            <a:ext cx="5280587" cy="4326261"/>
          </a:xfrm>
          <a:prstGeom prst="roundRect">
            <a:avLst>
              <a:gd name="adj" fmla="val 1752"/>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200" dirty="0"/>
          </a:p>
        </p:txBody>
      </p:sp>
      <p:sp>
        <p:nvSpPr>
          <p:cNvPr id="8" name="Rounded Rectangle 7"/>
          <p:cNvSpPr/>
          <p:nvPr/>
        </p:nvSpPr>
        <p:spPr>
          <a:xfrm>
            <a:off x="776085" y="1599016"/>
            <a:ext cx="5280587" cy="4326261"/>
          </a:xfrm>
          <a:prstGeom prst="roundRect">
            <a:avLst>
              <a:gd name="adj" fmla="val 1752"/>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200" dirty="0"/>
          </a:p>
        </p:txBody>
      </p:sp>
      <p:sp>
        <p:nvSpPr>
          <p:cNvPr id="2" name="Title 1"/>
          <p:cNvSpPr>
            <a:spLocks noGrp="1"/>
          </p:cNvSpPr>
          <p:nvPr>
            <p:ph type="title"/>
          </p:nvPr>
        </p:nvSpPr>
        <p:spPr/>
        <p:txBody>
          <a:bodyPr/>
          <a:lstStyle/>
          <a:p>
            <a:r>
              <a:rPr lang="en-GB"/>
              <a:t>Click to edit Master title style</a:t>
            </a:r>
            <a:endParaRPr lang="en-AU" dirty="0"/>
          </a:p>
        </p:txBody>
      </p:sp>
      <p:sp>
        <p:nvSpPr>
          <p:cNvPr id="3" name="Content Placeholder 2"/>
          <p:cNvSpPr>
            <a:spLocks noGrp="1"/>
          </p:cNvSpPr>
          <p:nvPr>
            <p:ph sz="half" idx="1"/>
          </p:nvPr>
        </p:nvSpPr>
        <p:spPr>
          <a:xfrm>
            <a:off x="888829" y="1652640"/>
            <a:ext cx="5084943" cy="427275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4" name="Content Placeholder 3"/>
          <p:cNvSpPr>
            <a:spLocks noGrp="1"/>
          </p:cNvSpPr>
          <p:nvPr>
            <p:ph sz="half" idx="2"/>
          </p:nvPr>
        </p:nvSpPr>
        <p:spPr>
          <a:xfrm>
            <a:off x="6218229" y="1652639"/>
            <a:ext cx="5083200" cy="4272639"/>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Date Placeholder 4"/>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t>12/09/2022</a:t>
            </a:fld>
            <a:endParaRPr lang="en-AU" dirty="0"/>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endParaRPr lang="en-AU" dirty="0"/>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dirty="0"/>
          </a:p>
        </p:txBody>
      </p:sp>
      <p:sp>
        <p:nvSpPr>
          <p:cNvPr id="10" name="Rounded Rectangle 9">
            <a:extLst>
              <a:ext uri="{FF2B5EF4-FFF2-40B4-BE49-F238E27FC236}">
                <a16:creationId xmlns:a16="http://schemas.microsoft.com/office/drawing/2014/main" id="{05A9CD31-E0F5-F741-A6EB-5BF1DD12E2DD}"/>
              </a:ext>
            </a:extLst>
          </p:cNvPr>
          <p:cNvSpPr/>
          <p:nvPr userDrawn="1"/>
        </p:nvSpPr>
        <p:spPr>
          <a:xfrm>
            <a:off x="6139088" y="1599016"/>
            <a:ext cx="5280587" cy="4326261"/>
          </a:xfrm>
          <a:prstGeom prst="roundRect">
            <a:avLst>
              <a:gd name="adj" fmla="val 1752"/>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dirty="0"/>
          </a:p>
        </p:txBody>
      </p:sp>
      <p:sp>
        <p:nvSpPr>
          <p:cNvPr id="11" name="Rounded Rectangle 10">
            <a:extLst>
              <a:ext uri="{FF2B5EF4-FFF2-40B4-BE49-F238E27FC236}">
                <a16:creationId xmlns:a16="http://schemas.microsoft.com/office/drawing/2014/main" id="{FD3D6CDB-9ECC-A04C-8D60-EFEF51C8B072}"/>
              </a:ext>
            </a:extLst>
          </p:cNvPr>
          <p:cNvSpPr/>
          <p:nvPr userDrawn="1"/>
        </p:nvSpPr>
        <p:spPr>
          <a:xfrm>
            <a:off x="776085" y="1599016"/>
            <a:ext cx="5280587" cy="4326261"/>
          </a:xfrm>
          <a:prstGeom prst="roundRect">
            <a:avLst>
              <a:gd name="adj" fmla="val 1752"/>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dirty="0"/>
          </a:p>
        </p:txBody>
      </p:sp>
    </p:spTree>
    <p:extLst>
      <p:ext uri="{BB962C8B-B14F-4D97-AF65-F5344CB8AC3E}">
        <p14:creationId xmlns:p14="http://schemas.microsoft.com/office/powerpoint/2010/main" val="21263409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HalfPagePic Content">
    <p:spTree>
      <p:nvGrpSpPr>
        <p:cNvPr id="1" name=""/>
        <p:cNvGrpSpPr/>
        <p:nvPr/>
      </p:nvGrpSpPr>
      <p:grpSpPr>
        <a:xfrm>
          <a:off x="0" y="0"/>
          <a:ext cx="0" cy="0"/>
          <a:chOff x="0" y="0"/>
          <a:chExt cx="0" cy="0"/>
        </a:xfrm>
      </p:grpSpPr>
      <p:sp>
        <p:nvSpPr>
          <p:cNvPr id="2" name="Title 1"/>
          <p:cNvSpPr>
            <a:spLocks noGrp="1"/>
          </p:cNvSpPr>
          <p:nvPr>
            <p:ph type="title"/>
          </p:nvPr>
        </p:nvSpPr>
        <p:spPr>
          <a:xfrm>
            <a:off x="6480043" y="307568"/>
            <a:ext cx="4913899" cy="1143000"/>
          </a:xfrm>
        </p:spPr>
        <p:txBody>
          <a:bodyPr>
            <a:noAutofit/>
          </a:bodyPr>
          <a:lstStyle/>
          <a:p>
            <a:r>
              <a:rPr lang="en-GB"/>
              <a:t>Click to edit Master title style</a:t>
            </a:r>
            <a:endParaRPr lang="en-AU" dirty="0"/>
          </a:p>
        </p:txBody>
      </p:sp>
      <p:sp>
        <p:nvSpPr>
          <p:cNvPr id="3" name="Content Placeholder 2"/>
          <p:cNvSpPr>
            <a:spLocks noGrp="1"/>
          </p:cNvSpPr>
          <p:nvPr>
            <p:ph sz="half" idx="1"/>
          </p:nvPr>
        </p:nvSpPr>
        <p:spPr>
          <a:xfrm>
            <a:off x="0" y="0"/>
            <a:ext cx="5873136" cy="6858000"/>
          </a:xfrm>
        </p:spPr>
        <p:txBody>
          <a:bodyPr>
            <a:norm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4" name="Content Placeholder 3"/>
          <p:cNvSpPr>
            <a:spLocks noGrp="1"/>
          </p:cNvSpPr>
          <p:nvPr>
            <p:ph sz="half" idx="2"/>
          </p:nvPr>
        </p:nvSpPr>
        <p:spPr>
          <a:xfrm>
            <a:off x="6480043" y="1600201"/>
            <a:ext cx="4944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Date Placeholder 4"/>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t>12/09/2022</a:t>
            </a:fld>
            <a:endParaRPr lang="en-AU" dirty="0"/>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endParaRPr lang="en-AU" dirty="0"/>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dirty="0"/>
          </a:p>
        </p:txBody>
      </p:sp>
    </p:spTree>
    <p:extLst>
      <p:ext uri="{BB962C8B-B14F-4D97-AF65-F5344CB8AC3E}">
        <p14:creationId xmlns:p14="http://schemas.microsoft.com/office/powerpoint/2010/main" val="150332480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lvl1pPr>
              <a:defRPr/>
            </a:lvl1pPr>
          </a:lstStyle>
          <a:p>
            <a:r>
              <a:rPr lang="en-GB"/>
              <a:t>Click to edit Master title style</a:t>
            </a:r>
            <a:endParaRPr lang="en-AU" dirty="0"/>
          </a:p>
        </p:txBody>
      </p:sp>
      <p:sp>
        <p:nvSpPr>
          <p:cNvPr id="3" name="Text Placeholder 2"/>
          <p:cNvSpPr>
            <a:spLocks noGrp="1"/>
          </p:cNvSpPr>
          <p:nvPr>
            <p:ph type="body" idx="1"/>
          </p:nvPr>
        </p:nvSpPr>
        <p:spPr>
          <a:xfrm>
            <a:off x="828523" y="1535113"/>
            <a:ext cx="4944000" cy="639763"/>
          </a:xfrm>
        </p:spPr>
        <p:txBody>
          <a:bodyPr anchor="b">
            <a:noAutofit/>
          </a:bodyPr>
          <a:lstStyle>
            <a:lvl1pPr marL="0" indent="0">
              <a:buNone/>
              <a:defRPr sz="2133"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GB"/>
              <a:t>Click to edit Master text styles</a:t>
            </a:r>
          </a:p>
        </p:txBody>
      </p:sp>
      <p:sp>
        <p:nvSpPr>
          <p:cNvPr id="4" name="Content Placeholder 3"/>
          <p:cNvSpPr>
            <a:spLocks noGrp="1"/>
          </p:cNvSpPr>
          <p:nvPr>
            <p:ph sz="half" idx="2"/>
          </p:nvPr>
        </p:nvSpPr>
        <p:spPr>
          <a:xfrm>
            <a:off x="828523" y="2174875"/>
            <a:ext cx="4944000" cy="3951288"/>
          </a:xfrm>
        </p:spPr>
        <p:txBody>
          <a:bodyPr>
            <a:noAutofit/>
          </a:bodyPr>
          <a:lstStyle>
            <a:lvl1pPr marL="0" indent="0">
              <a:buFont typeface="Arial" panose="020B0604020202020204" pitchFamily="34" charset="0"/>
              <a:buNone/>
              <a:defRPr sz="2133"/>
            </a:lvl1pPr>
            <a:lvl2pPr>
              <a:defRPr sz="2133"/>
            </a:lvl2pPr>
            <a:lvl3pPr>
              <a:defRPr sz="2133"/>
            </a:lvl3pPr>
            <a:lvl4pPr>
              <a:defRPr sz="2133"/>
            </a:lvl4pPr>
            <a:lvl5pPr>
              <a:defRPr sz="2133"/>
            </a:lvl5pPr>
            <a:lvl6pPr>
              <a:defRPr sz="2133"/>
            </a:lvl6pPr>
            <a:lvl7pPr>
              <a:defRPr sz="2133"/>
            </a:lvl7pPr>
            <a:lvl8pPr>
              <a:defRPr sz="2133"/>
            </a:lvl8pPr>
            <a:lvl9pPr>
              <a:defRPr sz="2133"/>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Text Placeholder 4"/>
          <p:cNvSpPr>
            <a:spLocks noGrp="1"/>
          </p:cNvSpPr>
          <p:nvPr>
            <p:ph type="body" sz="quarter" idx="3"/>
          </p:nvPr>
        </p:nvSpPr>
        <p:spPr>
          <a:xfrm>
            <a:off x="5973771" y="1535113"/>
            <a:ext cx="4944000" cy="639763"/>
          </a:xfrm>
        </p:spPr>
        <p:txBody>
          <a:bodyPr anchor="b">
            <a:noAutofit/>
          </a:bodyPr>
          <a:lstStyle>
            <a:lvl1pPr marL="0" indent="0">
              <a:buNone/>
              <a:defRPr sz="2133"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GB"/>
              <a:t>Click to edit Master text styles</a:t>
            </a:r>
          </a:p>
        </p:txBody>
      </p:sp>
      <p:sp>
        <p:nvSpPr>
          <p:cNvPr id="6" name="Content Placeholder 5"/>
          <p:cNvSpPr>
            <a:spLocks noGrp="1"/>
          </p:cNvSpPr>
          <p:nvPr>
            <p:ph sz="quarter" idx="4"/>
          </p:nvPr>
        </p:nvSpPr>
        <p:spPr>
          <a:xfrm>
            <a:off x="5973771" y="2174875"/>
            <a:ext cx="4944000" cy="3951288"/>
          </a:xfrm>
        </p:spPr>
        <p:txBody>
          <a:bodyPr>
            <a:noAutofit/>
          </a:bodyPr>
          <a:lstStyle>
            <a:lvl1pPr>
              <a:defRPr sz="2133"/>
            </a:lvl1pPr>
            <a:lvl2pPr>
              <a:defRPr sz="2133"/>
            </a:lvl2pPr>
            <a:lvl3pPr>
              <a:defRPr sz="2133"/>
            </a:lvl3pPr>
            <a:lvl4pPr>
              <a:defRPr sz="2133"/>
            </a:lvl4pPr>
            <a:lvl5pPr>
              <a:defRPr sz="2133"/>
            </a:lvl5pPr>
            <a:lvl6pPr>
              <a:defRPr sz="2133"/>
            </a:lvl6pPr>
            <a:lvl7pPr>
              <a:defRPr sz="2133"/>
            </a:lvl7pPr>
            <a:lvl8pPr>
              <a:defRPr sz="2133"/>
            </a:lvl8pPr>
            <a:lvl9pPr>
              <a:defRPr sz="2133"/>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7" name="Date Placeholder 6"/>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t>12/09/2022</a:t>
            </a:fld>
            <a:endParaRPr lang="en-AU" dirty="0"/>
          </a:p>
        </p:txBody>
      </p:sp>
      <p:sp>
        <p:nvSpPr>
          <p:cNvPr id="8" name="Footer Placeholder 7"/>
          <p:cNvSpPr>
            <a:spLocks noGrp="1"/>
          </p:cNvSpPr>
          <p:nvPr>
            <p:ph type="ftr" sz="quarter" idx="11"/>
          </p:nvPr>
        </p:nvSpPr>
        <p:spPr>
          <a:xfrm>
            <a:off x="1579229" y="6206980"/>
            <a:ext cx="3860800" cy="360000"/>
          </a:xfrm>
          <a:prstGeom prst="rect">
            <a:avLst/>
          </a:prstGeom>
        </p:spPr>
        <p:txBody>
          <a:bodyPr/>
          <a:lstStyle/>
          <a:p>
            <a:endParaRPr lang="en-AU" dirty="0"/>
          </a:p>
        </p:txBody>
      </p:sp>
      <p:sp>
        <p:nvSpPr>
          <p:cNvPr id="9" name="Slide Number Placeholder 8"/>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dirty="0"/>
          </a:p>
        </p:txBody>
      </p:sp>
    </p:spTree>
    <p:extLst>
      <p:ext uri="{BB962C8B-B14F-4D97-AF65-F5344CB8AC3E}">
        <p14:creationId xmlns:p14="http://schemas.microsoft.com/office/powerpoint/2010/main" val="295905806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AU" dirty="0"/>
          </a:p>
        </p:txBody>
      </p:sp>
      <p:sp>
        <p:nvSpPr>
          <p:cNvPr id="3" name="Date Placeholder 2"/>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t>12/09/2022</a:t>
            </a:fld>
            <a:endParaRPr lang="en-AU" dirty="0"/>
          </a:p>
        </p:txBody>
      </p:sp>
      <p:sp>
        <p:nvSpPr>
          <p:cNvPr id="4" name="Footer Placeholder 3"/>
          <p:cNvSpPr>
            <a:spLocks noGrp="1"/>
          </p:cNvSpPr>
          <p:nvPr>
            <p:ph type="ftr" sz="quarter" idx="11"/>
          </p:nvPr>
        </p:nvSpPr>
        <p:spPr>
          <a:xfrm>
            <a:off x="1579229" y="6206980"/>
            <a:ext cx="3860800" cy="360000"/>
          </a:xfrm>
          <a:prstGeom prst="rect">
            <a:avLst/>
          </a:prstGeom>
        </p:spPr>
        <p:txBody>
          <a:bodyPr/>
          <a:lstStyle/>
          <a:p>
            <a:endParaRPr lang="en-AU" dirty="0"/>
          </a:p>
        </p:txBody>
      </p:sp>
      <p:sp>
        <p:nvSpPr>
          <p:cNvPr id="5" name="Slide Number Placeholder 4"/>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dirty="0"/>
          </a:p>
        </p:txBody>
      </p:sp>
    </p:spTree>
    <p:extLst>
      <p:ext uri="{BB962C8B-B14F-4D97-AF65-F5344CB8AC3E}">
        <p14:creationId xmlns:p14="http://schemas.microsoft.com/office/powerpoint/2010/main" val="416031612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QuotePage1">
    <p:spTree>
      <p:nvGrpSpPr>
        <p:cNvPr id="1" name=""/>
        <p:cNvGrpSpPr/>
        <p:nvPr/>
      </p:nvGrpSpPr>
      <p:grpSpPr>
        <a:xfrm>
          <a:off x="0" y="0"/>
          <a:ext cx="0" cy="0"/>
          <a:chOff x="0" y="0"/>
          <a:chExt cx="0" cy="0"/>
        </a:xfrm>
      </p:grpSpPr>
      <p:sp>
        <p:nvSpPr>
          <p:cNvPr id="2" name="Title 1"/>
          <p:cNvSpPr>
            <a:spLocks noGrp="1"/>
          </p:cNvSpPr>
          <p:nvPr>
            <p:ph type="title"/>
          </p:nvPr>
        </p:nvSpPr>
        <p:spPr>
          <a:xfrm>
            <a:off x="815413" y="1412776"/>
            <a:ext cx="9025003" cy="4224469"/>
          </a:xfrm>
        </p:spPr>
        <p:txBody>
          <a:bodyPr anchor="t" anchorCtr="0"/>
          <a:lstStyle/>
          <a:p>
            <a:r>
              <a:rPr lang="en-GB"/>
              <a:t>Click to edit Master title style</a:t>
            </a:r>
            <a:endParaRPr lang="en-AU" dirty="0"/>
          </a:p>
        </p:txBody>
      </p:sp>
      <p:sp>
        <p:nvSpPr>
          <p:cNvPr id="3" name="Date Placeholder 2"/>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t>12/09/2022</a:t>
            </a:fld>
            <a:endParaRPr lang="en-AU" dirty="0"/>
          </a:p>
        </p:txBody>
      </p:sp>
      <p:sp>
        <p:nvSpPr>
          <p:cNvPr id="4" name="Footer Placeholder 3"/>
          <p:cNvSpPr>
            <a:spLocks noGrp="1"/>
          </p:cNvSpPr>
          <p:nvPr>
            <p:ph type="ftr" sz="quarter" idx="11"/>
          </p:nvPr>
        </p:nvSpPr>
        <p:spPr>
          <a:xfrm>
            <a:off x="1579229" y="6206980"/>
            <a:ext cx="3860800" cy="360000"/>
          </a:xfrm>
          <a:prstGeom prst="rect">
            <a:avLst/>
          </a:prstGeom>
        </p:spPr>
        <p:txBody>
          <a:bodyPr/>
          <a:lstStyle/>
          <a:p>
            <a:endParaRPr lang="en-AU" dirty="0"/>
          </a:p>
        </p:txBody>
      </p:sp>
      <p:sp>
        <p:nvSpPr>
          <p:cNvPr id="5" name="Slide Number Placeholder 4"/>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dirty="0"/>
          </a:p>
        </p:txBody>
      </p:sp>
    </p:spTree>
    <p:extLst>
      <p:ext uri="{BB962C8B-B14F-4D97-AF65-F5344CB8AC3E}">
        <p14:creationId xmlns:p14="http://schemas.microsoft.com/office/powerpoint/2010/main" val="358294921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t>12/09/2022</a:t>
            </a:fld>
            <a:endParaRPr lang="en-AU" dirty="0"/>
          </a:p>
        </p:txBody>
      </p:sp>
      <p:sp>
        <p:nvSpPr>
          <p:cNvPr id="3" name="Footer Placeholder 2"/>
          <p:cNvSpPr>
            <a:spLocks noGrp="1"/>
          </p:cNvSpPr>
          <p:nvPr>
            <p:ph type="ftr" sz="quarter" idx="11"/>
          </p:nvPr>
        </p:nvSpPr>
        <p:spPr>
          <a:xfrm>
            <a:off x="1579229" y="6206980"/>
            <a:ext cx="3860800" cy="360000"/>
          </a:xfrm>
          <a:prstGeom prst="rect">
            <a:avLst/>
          </a:prstGeom>
        </p:spPr>
        <p:txBody>
          <a:bodyPr/>
          <a:lstStyle/>
          <a:p>
            <a:endParaRPr lang="en-AU" dirty="0"/>
          </a:p>
        </p:txBody>
      </p:sp>
      <p:sp>
        <p:nvSpPr>
          <p:cNvPr id="4" name="Slide Number Placeholder 3"/>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dirty="0"/>
          </a:p>
        </p:txBody>
      </p:sp>
    </p:spTree>
    <p:extLst>
      <p:ext uri="{BB962C8B-B14F-4D97-AF65-F5344CB8AC3E}">
        <p14:creationId xmlns:p14="http://schemas.microsoft.com/office/powerpoint/2010/main" val="350112005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Thre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AU" dirty="0"/>
          </a:p>
        </p:txBody>
      </p:sp>
      <p:sp>
        <p:nvSpPr>
          <p:cNvPr id="3" name="Content Placeholder 2"/>
          <p:cNvSpPr>
            <a:spLocks noGrp="1"/>
          </p:cNvSpPr>
          <p:nvPr>
            <p:ph sz="half" idx="1"/>
          </p:nvPr>
        </p:nvSpPr>
        <p:spPr>
          <a:xfrm>
            <a:off x="815411"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Content Placeholder 3"/>
          <p:cNvSpPr>
            <a:spLocks noGrp="1"/>
          </p:cNvSpPr>
          <p:nvPr>
            <p:ph sz="half" idx="2"/>
          </p:nvPr>
        </p:nvSpPr>
        <p:spPr>
          <a:xfrm>
            <a:off x="4210608"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Date Placeholder 4"/>
          <p:cNvSpPr>
            <a:spLocks noGrp="1"/>
          </p:cNvSpPr>
          <p:nvPr>
            <p:ph type="dt" sz="half" idx="10"/>
          </p:nvPr>
        </p:nvSpPr>
        <p:spPr>
          <a:xfrm>
            <a:off x="5536041" y="6206980"/>
            <a:ext cx="1808099" cy="360000"/>
          </a:xfrm>
          <a:prstGeom prst="rect">
            <a:avLst/>
          </a:prstGeom>
        </p:spPr>
        <p:txBody>
          <a:bodyPr/>
          <a:lstStyle/>
          <a:p>
            <a:fld id="{4C78D65E-61C1-473E-8D16-95BB9E77D611}" type="datetimeFigureOut">
              <a:rPr lang="en-AU" smtClean="0"/>
              <a:t>12/09/2022</a:t>
            </a:fld>
            <a:endParaRPr lang="en-AU" dirty="0"/>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endParaRPr lang="en-AU" dirty="0"/>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dirty="0"/>
          </a:p>
        </p:txBody>
      </p:sp>
      <p:sp>
        <p:nvSpPr>
          <p:cNvPr id="8" name="Content Placeholder 3"/>
          <p:cNvSpPr>
            <a:spLocks noGrp="1"/>
          </p:cNvSpPr>
          <p:nvPr>
            <p:ph sz="half" idx="13"/>
          </p:nvPr>
        </p:nvSpPr>
        <p:spPr>
          <a:xfrm>
            <a:off x="7605804"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15715120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Guiding Ray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1F845BE-80A7-EF44-A281-276A13D78CAC}"/>
              </a:ext>
            </a:extLst>
          </p:cNvPr>
          <p:cNvPicPr>
            <a:picLocks noChangeAspect="1"/>
          </p:cNvPicPr>
          <p:nvPr userDrawn="1"/>
        </p:nvPicPr>
        <p:blipFill rotWithShape="1">
          <a:blip r:embed="rId2"/>
          <a:srcRect r="8831"/>
          <a:stretch/>
        </p:blipFill>
        <p:spPr>
          <a:xfrm>
            <a:off x="4943872" y="0"/>
            <a:ext cx="7248128" cy="6858000"/>
          </a:xfrm>
          <a:prstGeom prst="rect">
            <a:avLst/>
          </a:prstGeom>
        </p:spPr>
      </p:pic>
      <p:sp>
        <p:nvSpPr>
          <p:cNvPr id="2" name="Title 1">
            <a:extLst>
              <a:ext uri="{FF2B5EF4-FFF2-40B4-BE49-F238E27FC236}">
                <a16:creationId xmlns:a16="http://schemas.microsoft.com/office/drawing/2014/main" id="{0A80A9F1-A191-8940-86D8-B03FB229D761}"/>
              </a:ext>
            </a:extLst>
          </p:cNvPr>
          <p:cNvSpPr>
            <a:spLocks noGrp="1"/>
          </p:cNvSpPr>
          <p:nvPr>
            <p:ph type="title"/>
          </p:nvPr>
        </p:nvSpPr>
        <p:spPr>
          <a:xfrm>
            <a:off x="540000" y="360000"/>
            <a:ext cx="10080000" cy="939600"/>
          </a:xfrm>
        </p:spPr>
        <p:txBody>
          <a:bodyPr>
            <a:noAutofit/>
          </a:bodyPr>
          <a:lstStyle>
            <a:lvl1pPr>
              <a:defRPr sz="4100"/>
            </a:lvl1pPr>
          </a:lstStyle>
          <a:p>
            <a:r>
              <a:rPr lang="en-GB" dirty="0"/>
              <a:t>Click to edit Master title style</a:t>
            </a:r>
            <a:endParaRPr lang="en-US" dirty="0"/>
          </a:p>
        </p:txBody>
      </p:sp>
      <p:pic>
        <p:nvPicPr>
          <p:cNvPr id="4" name="Picture 3">
            <a:extLst>
              <a:ext uri="{FF2B5EF4-FFF2-40B4-BE49-F238E27FC236}">
                <a16:creationId xmlns:a16="http://schemas.microsoft.com/office/drawing/2014/main" id="{38C2FE77-6B9C-0E46-BE86-5E08383258A2}"/>
              </a:ext>
            </a:extLst>
          </p:cNvPr>
          <p:cNvPicPr>
            <a:picLocks noChangeAspect="1"/>
          </p:cNvPicPr>
          <p:nvPr userDrawn="1"/>
        </p:nvPicPr>
        <p:blipFill>
          <a:blip r:embed="rId3"/>
          <a:stretch>
            <a:fillRect/>
          </a:stretch>
        </p:blipFill>
        <p:spPr>
          <a:xfrm>
            <a:off x="11348156" y="376447"/>
            <a:ext cx="412157" cy="244241"/>
          </a:xfrm>
          <a:prstGeom prst="rect">
            <a:avLst/>
          </a:prstGeom>
        </p:spPr>
      </p:pic>
      <p:sp>
        <p:nvSpPr>
          <p:cNvPr id="5" name="Text Placeholder 14">
            <a:extLst>
              <a:ext uri="{FF2B5EF4-FFF2-40B4-BE49-F238E27FC236}">
                <a16:creationId xmlns:a16="http://schemas.microsoft.com/office/drawing/2014/main" id="{D9CD3D80-6C18-B241-93F5-E78513B610B9}"/>
              </a:ext>
            </a:extLst>
          </p:cNvPr>
          <p:cNvSpPr>
            <a:spLocks noGrp="1"/>
          </p:cNvSpPr>
          <p:nvPr>
            <p:ph type="body" sz="quarter" idx="10"/>
          </p:nvPr>
        </p:nvSpPr>
        <p:spPr>
          <a:xfrm>
            <a:off x="539750" y="2160000"/>
            <a:ext cx="10465200" cy="4140000"/>
          </a:xfrm>
          <a:prstGeom prst="rect">
            <a:avLst/>
          </a:prstGeom>
        </p:spPr>
        <p:txBody>
          <a:bodyPr lIns="0" tIns="0" rIns="0" bIns="0"/>
          <a:lstStyle>
            <a:lvl1pPr>
              <a:defRPr sz="1600">
                <a:solidFill>
                  <a:srgbClr val="53565A"/>
                </a:solidFill>
              </a:defRPr>
            </a:lvl1pPr>
            <a:lvl2pPr>
              <a:defRPr sz="1600"/>
            </a:lvl2pPr>
            <a:lvl3pPr>
              <a:defRPr sz="1600"/>
            </a:lvl3pPr>
            <a:lvl4pPr>
              <a:defRPr sz="1600"/>
            </a:lvl4pPr>
            <a:lvl5pPr>
              <a:defRPr sz="1600"/>
            </a:lvl5pPr>
          </a:lstStyle>
          <a:p>
            <a:pPr lvl="0"/>
            <a:r>
              <a:rPr lang="en-GB" dirty="0"/>
              <a:t>Click to edit Master text styles</a:t>
            </a:r>
          </a:p>
        </p:txBody>
      </p:sp>
      <p:sp>
        <p:nvSpPr>
          <p:cNvPr id="6" name="Text Placeholder 16">
            <a:extLst>
              <a:ext uri="{FF2B5EF4-FFF2-40B4-BE49-F238E27FC236}">
                <a16:creationId xmlns:a16="http://schemas.microsoft.com/office/drawing/2014/main" id="{BDFE44D4-0396-1545-B718-CA4127772CC3}"/>
              </a:ext>
            </a:extLst>
          </p:cNvPr>
          <p:cNvSpPr>
            <a:spLocks noGrp="1"/>
          </p:cNvSpPr>
          <p:nvPr>
            <p:ph type="body" sz="quarter" idx="11" hasCustomPrompt="1"/>
          </p:nvPr>
        </p:nvSpPr>
        <p:spPr>
          <a:xfrm>
            <a:off x="539750" y="5732165"/>
            <a:ext cx="10464800" cy="792460"/>
          </a:xfrm>
          <a:prstGeom prst="rect">
            <a:avLst/>
          </a:prstGeom>
        </p:spPr>
        <p:txBody>
          <a:bodyPr lIns="0" tIns="0" rIns="0" bIns="0" anchor="b" anchorCtr="0"/>
          <a:lstStyle>
            <a:lvl1pPr>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footer</a:t>
            </a:r>
          </a:p>
        </p:txBody>
      </p:sp>
    </p:spTree>
    <p:extLst>
      <p:ext uri="{BB962C8B-B14F-4D97-AF65-F5344CB8AC3E}">
        <p14:creationId xmlns:p14="http://schemas.microsoft.com/office/powerpoint/2010/main" val="50448718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_Thre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AU" dirty="0"/>
          </a:p>
        </p:txBody>
      </p:sp>
      <p:sp>
        <p:nvSpPr>
          <p:cNvPr id="3" name="Content Placeholder 2"/>
          <p:cNvSpPr>
            <a:spLocks noGrp="1"/>
          </p:cNvSpPr>
          <p:nvPr>
            <p:ph sz="half" idx="1"/>
          </p:nvPr>
        </p:nvSpPr>
        <p:spPr>
          <a:xfrm>
            <a:off x="815411"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Content Placeholder 3"/>
          <p:cNvSpPr>
            <a:spLocks noGrp="1"/>
          </p:cNvSpPr>
          <p:nvPr>
            <p:ph sz="half" idx="2"/>
          </p:nvPr>
        </p:nvSpPr>
        <p:spPr>
          <a:xfrm>
            <a:off x="4210608"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Date Placeholder 4"/>
          <p:cNvSpPr>
            <a:spLocks noGrp="1"/>
          </p:cNvSpPr>
          <p:nvPr>
            <p:ph type="dt" sz="half" idx="10"/>
          </p:nvPr>
        </p:nvSpPr>
        <p:spPr>
          <a:xfrm>
            <a:off x="5536041" y="6206980"/>
            <a:ext cx="1808099" cy="360000"/>
          </a:xfrm>
          <a:prstGeom prst="rect">
            <a:avLst/>
          </a:prstGeom>
        </p:spPr>
        <p:txBody>
          <a:bodyPr/>
          <a:lstStyle/>
          <a:p>
            <a:fld id="{4C78D65E-61C1-473E-8D16-95BB9E77D611}" type="datetimeFigureOut">
              <a:rPr lang="en-AU" smtClean="0"/>
              <a:t>12/09/2022</a:t>
            </a:fld>
            <a:endParaRPr lang="en-AU" dirty="0"/>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endParaRPr lang="en-AU" dirty="0"/>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dirty="0"/>
          </a:p>
        </p:txBody>
      </p:sp>
      <p:sp>
        <p:nvSpPr>
          <p:cNvPr id="8" name="Content Placeholder 3"/>
          <p:cNvSpPr>
            <a:spLocks noGrp="1"/>
          </p:cNvSpPr>
          <p:nvPr>
            <p:ph sz="half" idx="13"/>
          </p:nvPr>
        </p:nvSpPr>
        <p:spPr>
          <a:xfrm>
            <a:off x="7605804"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54387721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_Thre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AU" dirty="0"/>
          </a:p>
        </p:txBody>
      </p:sp>
      <p:sp>
        <p:nvSpPr>
          <p:cNvPr id="3" name="Content Placeholder 2"/>
          <p:cNvSpPr>
            <a:spLocks noGrp="1"/>
          </p:cNvSpPr>
          <p:nvPr>
            <p:ph sz="half" idx="1"/>
          </p:nvPr>
        </p:nvSpPr>
        <p:spPr>
          <a:xfrm>
            <a:off x="815411"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Content Placeholder 3"/>
          <p:cNvSpPr>
            <a:spLocks noGrp="1"/>
          </p:cNvSpPr>
          <p:nvPr>
            <p:ph sz="half" idx="2"/>
          </p:nvPr>
        </p:nvSpPr>
        <p:spPr>
          <a:xfrm>
            <a:off x="4210608"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Date Placeholder 4"/>
          <p:cNvSpPr>
            <a:spLocks noGrp="1"/>
          </p:cNvSpPr>
          <p:nvPr>
            <p:ph type="dt" sz="half" idx="10"/>
          </p:nvPr>
        </p:nvSpPr>
        <p:spPr>
          <a:xfrm>
            <a:off x="5536041" y="6206980"/>
            <a:ext cx="1808099" cy="360000"/>
          </a:xfrm>
          <a:prstGeom prst="rect">
            <a:avLst/>
          </a:prstGeom>
        </p:spPr>
        <p:txBody>
          <a:bodyPr/>
          <a:lstStyle/>
          <a:p>
            <a:fld id="{4C78D65E-61C1-473E-8D16-95BB9E77D611}" type="datetimeFigureOut">
              <a:rPr lang="en-AU" smtClean="0"/>
              <a:t>12/09/2022</a:t>
            </a:fld>
            <a:endParaRPr lang="en-AU" dirty="0"/>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endParaRPr lang="en-AU" dirty="0"/>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dirty="0"/>
          </a:p>
        </p:txBody>
      </p:sp>
      <p:sp>
        <p:nvSpPr>
          <p:cNvPr id="8" name="Content Placeholder 3"/>
          <p:cNvSpPr>
            <a:spLocks noGrp="1"/>
          </p:cNvSpPr>
          <p:nvPr>
            <p:ph sz="half" idx="13"/>
          </p:nvPr>
        </p:nvSpPr>
        <p:spPr>
          <a:xfrm>
            <a:off x="7605804"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417474261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cSld name="2_Custom Layou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55D75-80F6-8645-88AB-91FD0D30461A}"/>
              </a:ext>
            </a:extLst>
          </p:cNvPr>
          <p:cNvSpPr>
            <a:spLocks noGrp="1"/>
          </p:cNvSpPr>
          <p:nvPr>
            <p:ph type="title"/>
          </p:nvPr>
        </p:nvSpPr>
        <p:spPr>
          <a:xfrm>
            <a:off x="540000" y="360000"/>
            <a:ext cx="10081120" cy="939600"/>
          </a:xfrm>
        </p:spPr>
        <p:txBody>
          <a:bodyPr lIns="0" anchor="t" anchorCtr="0"/>
          <a:lstStyle>
            <a:lvl1pPr>
              <a:defRPr sz="4100">
                <a:solidFill>
                  <a:srgbClr val="EA4403"/>
                </a:solidFill>
              </a:defRPr>
            </a:lvl1pPr>
          </a:lstStyle>
          <a:p>
            <a:r>
              <a:rPr lang="en-GB"/>
              <a:t>Click to edit Master title style</a:t>
            </a:r>
            <a:endParaRPr lang="en-US"/>
          </a:p>
        </p:txBody>
      </p:sp>
      <p:sp>
        <p:nvSpPr>
          <p:cNvPr id="15" name="Text Placeholder 14">
            <a:extLst>
              <a:ext uri="{FF2B5EF4-FFF2-40B4-BE49-F238E27FC236}">
                <a16:creationId xmlns:a16="http://schemas.microsoft.com/office/drawing/2014/main" id="{530AB4AA-A32A-E641-8AB6-EB8D9227FC8D}"/>
              </a:ext>
            </a:extLst>
          </p:cNvPr>
          <p:cNvSpPr>
            <a:spLocks noGrp="1"/>
          </p:cNvSpPr>
          <p:nvPr>
            <p:ph type="body" sz="quarter" idx="10"/>
          </p:nvPr>
        </p:nvSpPr>
        <p:spPr>
          <a:xfrm>
            <a:off x="539751" y="2160000"/>
            <a:ext cx="10465200" cy="4140000"/>
          </a:xfrm>
          <a:prstGeom prst="rect">
            <a:avLst/>
          </a:prstGeom>
        </p:spPr>
        <p:txBody>
          <a:bodyPr lIns="0" tIns="0" rIns="0" bIns="0"/>
          <a:lstStyle>
            <a:lvl1pPr>
              <a:defRPr sz="1600">
                <a:solidFill>
                  <a:srgbClr val="53565A"/>
                </a:solidFill>
              </a:defRPr>
            </a:lvl1pPr>
            <a:lvl2pPr>
              <a:defRPr sz="1600"/>
            </a:lvl2pPr>
            <a:lvl3pPr>
              <a:defRPr sz="1600"/>
            </a:lvl3pPr>
            <a:lvl4pPr>
              <a:defRPr sz="1600"/>
            </a:lvl4pPr>
            <a:lvl5pPr>
              <a:defRPr sz="1600"/>
            </a:lvl5pPr>
          </a:lstStyle>
          <a:p>
            <a:pPr lvl="0"/>
            <a:r>
              <a:rPr lang="en-GB"/>
              <a:t>Click to edit Master text styles</a:t>
            </a:r>
          </a:p>
        </p:txBody>
      </p:sp>
      <p:sp>
        <p:nvSpPr>
          <p:cNvPr id="17" name="Text Placeholder 16">
            <a:extLst>
              <a:ext uri="{FF2B5EF4-FFF2-40B4-BE49-F238E27FC236}">
                <a16:creationId xmlns:a16="http://schemas.microsoft.com/office/drawing/2014/main" id="{774C4F35-12E5-BB4D-9B0E-E53585C444F9}"/>
              </a:ext>
            </a:extLst>
          </p:cNvPr>
          <p:cNvSpPr>
            <a:spLocks noGrp="1"/>
          </p:cNvSpPr>
          <p:nvPr>
            <p:ph type="body" sz="quarter" idx="11" hasCustomPrompt="1"/>
          </p:nvPr>
        </p:nvSpPr>
        <p:spPr>
          <a:xfrm>
            <a:off x="539751" y="5732166"/>
            <a:ext cx="10464800" cy="792460"/>
          </a:xfrm>
          <a:prstGeom prst="rect">
            <a:avLst/>
          </a:prstGeom>
        </p:spPr>
        <p:txBody>
          <a:bodyPr lIns="0" tIns="0" rIns="0" bIns="0" anchor="b" anchorCtr="0"/>
          <a:lstStyle>
            <a:lvl1pPr>
              <a:spcAft>
                <a:spcPts val="0"/>
              </a:spcAft>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a:t>Click to add footer</a:t>
            </a:r>
          </a:p>
        </p:txBody>
      </p:sp>
      <p:pic>
        <p:nvPicPr>
          <p:cNvPr id="3" name="Picture 2" descr="Icon&#10;&#10;Description automatically generated">
            <a:extLst>
              <a:ext uri="{FF2B5EF4-FFF2-40B4-BE49-F238E27FC236}">
                <a16:creationId xmlns:a16="http://schemas.microsoft.com/office/drawing/2014/main" id="{459E2A90-6463-7B86-8EC3-4D2905C958C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347200" y="378000"/>
            <a:ext cx="413100" cy="244800"/>
          </a:xfrm>
          <a:prstGeom prst="rect">
            <a:avLst/>
          </a:prstGeom>
        </p:spPr>
      </p:pic>
    </p:spTree>
    <p:extLst>
      <p:ext uri="{BB962C8B-B14F-4D97-AF65-F5344CB8AC3E}">
        <p14:creationId xmlns:p14="http://schemas.microsoft.com/office/powerpoint/2010/main" val="972418097"/>
      </p:ext>
    </p:extLst>
  </p:cSld>
  <p:clrMapOvr>
    <a:masterClrMapping/>
  </p:clrMapOvr>
  <p:extLst>
    <p:ext uri="{DCECCB84-F9BA-43D5-87BE-67443E8EF086}">
      <p15:sldGuideLst xmlns:p15="http://schemas.microsoft.com/office/powerpoint/2012/main">
        <p15:guide id="1" orient="horz" pos="5480">
          <p15:clr>
            <a:srgbClr val="FBAE40"/>
          </p15:clr>
        </p15:guide>
        <p15:guide id="2" pos="5120">
          <p15:clr>
            <a:srgbClr val="FBAE40"/>
          </p15:clr>
        </p15:guide>
        <p15:guide id="3" orient="horz" pos="1792">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Webinar - Start">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D5B2383-3F33-2440-80EA-7584AA08D50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0" y="11647"/>
            <a:ext cx="12192000" cy="6858000"/>
          </a:xfrm>
          <a:prstGeom prst="rect">
            <a:avLst/>
          </a:prstGeom>
        </p:spPr>
      </p:pic>
      <p:sp>
        <p:nvSpPr>
          <p:cNvPr id="14" name="Title 1">
            <a:extLst>
              <a:ext uri="{FF2B5EF4-FFF2-40B4-BE49-F238E27FC236}">
                <a16:creationId xmlns:a16="http://schemas.microsoft.com/office/drawing/2014/main" id="{ACDEC94B-4815-7E44-AAF8-C48C8DF1C1A8}"/>
              </a:ext>
            </a:extLst>
          </p:cNvPr>
          <p:cNvSpPr txBox="1">
            <a:spLocks/>
          </p:cNvSpPr>
          <p:nvPr/>
        </p:nvSpPr>
        <p:spPr>
          <a:xfrm>
            <a:off x="540000" y="2265390"/>
            <a:ext cx="10081120" cy="489825"/>
          </a:xfrm>
          <a:prstGeom prst="rect">
            <a:avLst/>
          </a:prstGeom>
        </p:spPr>
        <p:txBody>
          <a:bodyPr/>
          <a:lstStyle>
            <a:lvl1pPr algn="l" defTabSz="914400" rtl="0" eaLnBrk="1" latinLnBrk="0" hangingPunct="1">
              <a:spcBef>
                <a:spcPct val="0"/>
              </a:spcBef>
              <a:buNone/>
              <a:defRPr sz="3100" kern="1200">
                <a:solidFill>
                  <a:schemeClr val="accent2"/>
                </a:solidFill>
                <a:latin typeface="+mj-lt"/>
                <a:ea typeface="+mj-ea"/>
                <a:cs typeface="+mj-cs"/>
              </a:defRPr>
            </a:lvl1pPr>
          </a:lstStyle>
          <a:p>
            <a:r>
              <a:rPr lang="en-AU" altLang="en-US" sz="2700" dirty="0">
                <a:solidFill>
                  <a:schemeClr val="bg1"/>
                </a:solidFill>
                <a:latin typeface="+mn-lt"/>
                <a:cs typeface="Arial" panose="020B0604020202020204" pitchFamily="34" charset="0"/>
              </a:rPr>
              <a:t>Welcome, the webinar will start shortly</a:t>
            </a:r>
          </a:p>
        </p:txBody>
      </p:sp>
      <p:sp>
        <p:nvSpPr>
          <p:cNvPr id="15" name="Title 1">
            <a:extLst>
              <a:ext uri="{FF2B5EF4-FFF2-40B4-BE49-F238E27FC236}">
                <a16:creationId xmlns:a16="http://schemas.microsoft.com/office/drawing/2014/main" id="{398BE528-F455-654F-93D6-A22D3DD102E6}"/>
              </a:ext>
            </a:extLst>
          </p:cNvPr>
          <p:cNvSpPr txBox="1">
            <a:spLocks/>
          </p:cNvSpPr>
          <p:nvPr/>
        </p:nvSpPr>
        <p:spPr>
          <a:xfrm>
            <a:off x="1596000" y="5094386"/>
            <a:ext cx="6626080" cy="1051973"/>
          </a:xfrm>
          <a:prstGeom prst="rect">
            <a:avLst/>
          </a:prstGeom>
        </p:spPr>
        <p:txBody>
          <a:bodyPr/>
          <a:lstStyle>
            <a:lvl1pPr algn="l" defTabSz="914400" rtl="0" eaLnBrk="1" latinLnBrk="0" hangingPunct="1">
              <a:spcBef>
                <a:spcPct val="0"/>
              </a:spcBef>
              <a:buNone/>
              <a:defRPr sz="3100" kern="1200">
                <a:solidFill>
                  <a:schemeClr val="accent2"/>
                </a:solidFill>
                <a:latin typeface="+mj-lt"/>
                <a:ea typeface="+mj-ea"/>
                <a:cs typeface="+mj-cs"/>
              </a:defRPr>
            </a:lvl1pPr>
          </a:lstStyle>
          <a:p>
            <a:r>
              <a:rPr lang="en-AU" altLang="en-US" sz="2000" dirty="0">
                <a:solidFill>
                  <a:schemeClr val="bg1"/>
                </a:solidFill>
                <a:latin typeface="+mn-lt"/>
                <a:cs typeface="Arial" panose="020B0604020202020204" pitchFamily="34" charset="0"/>
              </a:rPr>
              <a:t>If you have any questions during the presentation, </a:t>
            </a:r>
            <a:br>
              <a:rPr lang="en-AU" altLang="en-US" sz="2000" dirty="0">
                <a:solidFill>
                  <a:schemeClr val="bg1"/>
                </a:solidFill>
                <a:latin typeface="+mn-lt"/>
                <a:cs typeface="Arial" panose="020B0604020202020204" pitchFamily="34" charset="0"/>
              </a:rPr>
            </a:br>
            <a:r>
              <a:rPr lang="en-AU" altLang="en-US" sz="2000" dirty="0">
                <a:solidFill>
                  <a:schemeClr val="bg1"/>
                </a:solidFill>
                <a:latin typeface="+mn-lt"/>
                <a:cs typeface="Arial" panose="020B0604020202020204" pitchFamily="34" charset="0"/>
              </a:rPr>
              <a:t>please feel free to type these into the Q&amp;A section </a:t>
            </a:r>
            <a:br>
              <a:rPr lang="en-AU" altLang="en-US" sz="2000" dirty="0">
                <a:solidFill>
                  <a:schemeClr val="bg1"/>
                </a:solidFill>
                <a:latin typeface="+mn-lt"/>
                <a:cs typeface="Arial" panose="020B0604020202020204" pitchFamily="34" charset="0"/>
              </a:rPr>
            </a:br>
            <a:r>
              <a:rPr lang="en-AU" altLang="en-US" sz="2000" dirty="0">
                <a:solidFill>
                  <a:schemeClr val="bg1"/>
                </a:solidFill>
                <a:latin typeface="+mn-lt"/>
                <a:cs typeface="Arial" panose="020B0604020202020204" pitchFamily="34" charset="0"/>
              </a:rPr>
              <a:t>at the bottom of the screen</a:t>
            </a:r>
          </a:p>
        </p:txBody>
      </p:sp>
      <p:pic>
        <p:nvPicPr>
          <p:cNvPr id="16" name="Picture 15">
            <a:extLst>
              <a:ext uri="{FF2B5EF4-FFF2-40B4-BE49-F238E27FC236}">
                <a16:creationId xmlns:a16="http://schemas.microsoft.com/office/drawing/2014/main" id="{D81417C0-468F-EC42-A306-39DA26F8CFD1}"/>
              </a:ext>
            </a:extLst>
          </p:cNvPr>
          <p:cNvPicPr>
            <a:picLocks noChangeAspect="1"/>
          </p:cNvPicPr>
          <p:nvPr/>
        </p:nvPicPr>
        <p:blipFill>
          <a:blip r:embed="rId3"/>
          <a:stretch>
            <a:fillRect/>
          </a:stretch>
        </p:blipFill>
        <p:spPr>
          <a:xfrm>
            <a:off x="623392" y="5171737"/>
            <a:ext cx="830064" cy="830064"/>
          </a:xfrm>
          <a:prstGeom prst="rect">
            <a:avLst/>
          </a:prstGeom>
        </p:spPr>
      </p:pic>
      <p:pic>
        <p:nvPicPr>
          <p:cNvPr id="17" name="Picture 16">
            <a:extLst>
              <a:ext uri="{FF2B5EF4-FFF2-40B4-BE49-F238E27FC236}">
                <a16:creationId xmlns:a16="http://schemas.microsoft.com/office/drawing/2014/main" id="{CF15BD40-ADB7-4945-B673-29B3C992436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4016" y="44624"/>
            <a:ext cx="2783632" cy="922203"/>
          </a:xfrm>
          <a:prstGeom prst="rect">
            <a:avLst/>
          </a:prstGeom>
        </p:spPr>
      </p:pic>
      <p:sp>
        <p:nvSpPr>
          <p:cNvPr id="18" name="Title 17">
            <a:extLst>
              <a:ext uri="{FF2B5EF4-FFF2-40B4-BE49-F238E27FC236}">
                <a16:creationId xmlns:a16="http://schemas.microsoft.com/office/drawing/2014/main" id="{03F439E4-F19D-E14C-A344-F295190AFDEA}"/>
              </a:ext>
            </a:extLst>
          </p:cNvPr>
          <p:cNvSpPr>
            <a:spLocks noGrp="1"/>
          </p:cNvSpPr>
          <p:nvPr>
            <p:ph type="title"/>
          </p:nvPr>
        </p:nvSpPr>
        <p:spPr>
          <a:xfrm>
            <a:off x="540000" y="3020400"/>
            <a:ext cx="11113200" cy="2149475"/>
          </a:xfrm>
        </p:spPr>
        <p:txBody>
          <a:bodyPr anchor="t" anchorCtr="0"/>
          <a:lstStyle>
            <a:lvl1pPr>
              <a:defRPr sz="5100">
                <a:solidFill>
                  <a:schemeClr val="bg1"/>
                </a:solidFill>
              </a:defRPr>
            </a:lvl1pPr>
          </a:lstStyle>
          <a:p>
            <a:r>
              <a:rPr lang="en-GB"/>
              <a:t>Click to edit Master title style</a:t>
            </a:r>
            <a:endParaRPr lang="en-US" dirty="0"/>
          </a:p>
        </p:txBody>
      </p:sp>
    </p:spTree>
    <p:extLst>
      <p:ext uri="{BB962C8B-B14F-4D97-AF65-F5344CB8AC3E}">
        <p14:creationId xmlns:p14="http://schemas.microsoft.com/office/powerpoint/2010/main" val="39407497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880">
          <p15:clr>
            <a:srgbClr val="FBAE40"/>
          </p15:clr>
        </p15:guide>
        <p15:guide id="2" pos="5120">
          <p15:clr>
            <a:srgbClr val="FBAE40"/>
          </p15:clr>
        </p15:guide>
        <p15:guide id="3" pos="463">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Presentation Title">
    <p:bg>
      <p:bgPr>
        <a:solidFill>
          <a:schemeClr val="bg1"/>
        </a:solidFill>
        <a:effectLst/>
      </p:bgPr>
    </p:bg>
    <p:spTree>
      <p:nvGrpSpPr>
        <p:cNvPr id="1" name=""/>
        <p:cNvGrpSpPr/>
        <p:nvPr/>
      </p:nvGrpSpPr>
      <p:grpSpPr>
        <a:xfrm>
          <a:off x="0" y="0"/>
          <a:ext cx="0" cy="0"/>
          <a:chOff x="0" y="0"/>
          <a:chExt cx="0" cy="0"/>
        </a:xfrm>
      </p:grpSpPr>
      <p:pic>
        <p:nvPicPr>
          <p:cNvPr id="8" name="Picture 7" descr="A picture containing person, person&#10;&#10;Description automatically generated">
            <a:extLst>
              <a:ext uri="{FF2B5EF4-FFF2-40B4-BE49-F238E27FC236}">
                <a16:creationId xmlns:a16="http://schemas.microsoft.com/office/drawing/2014/main" id="{88AD9BA0-307B-284C-9BBE-AB758F7D60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762" y="0"/>
            <a:ext cx="12182475" cy="6858000"/>
          </a:xfrm>
          <a:prstGeom prst="rect">
            <a:avLst/>
          </a:prstGeom>
        </p:spPr>
      </p:pic>
      <p:sp>
        <p:nvSpPr>
          <p:cNvPr id="16" name="Title 15">
            <a:extLst>
              <a:ext uri="{FF2B5EF4-FFF2-40B4-BE49-F238E27FC236}">
                <a16:creationId xmlns:a16="http://schemas.microsoft.com/office/drawing/2014/main" id="{D33B1A83-C573-AD48-9718-327DF02C7AEB}"/>
              </a:ext>
            </a:extLst>
          </p:cNvPr>
          <p:cNvSpPr>
            <a:spLocks noGrp="1"/>
          </p:cNvSpPr>
          <p:nvPr>
            <p:ph type="title"/>
          </p:nvPr>
        </p:nvSpPr>
        <p:spPr>
          <a:xfrm>
            <a:off x="7822802" y="2419200"/>
            <a:ext cx="4031999" cy="1976400"/>
          </a:xfrm>
        </p:spPr>
        <p:txBody>
          <a:bodyPr anchor="t" anchorCtr="0"/>
          <a:lstStyle>
            <a:lvl1pPr>
              <a:defRPr sz="4200">
                <a:solidFill>
                  <a:schemeClr val="bg1"/>
                </a:solidFill>
              </a:defRPr>
            </a:lvl1pPr>
          </a:lstStyle>
          <a:p>
            <a:r>
              <a:rPr lang="en-GB"/>
              <a:t>Click to edit Master title style</a:t>
            </a:r>
            <a:endParaRPr lang="en-US" dirty="0"/>
          </a:p>
        </p:txBody>
      </p:sp>
      <p:sp>
        <p:nvSpPr>
          <p:cNvPr id="19" name="Text Placeholder 18">
            <a:extLst>
              <a:ext uri="{FF2B5EF4-FFF2-40B4-BE49-F238E27FC236}">
                <a16:creationId xmlns:a16="http://schemas.microsoft.com/office/drawing/2014/main" id="{3925B9A2-903D-654D-9A22-9D520923C5FF}"/>
              </a:ext>
            </a:extLst>
          </p:cNvPr>
          <p:cNvSpPr>
            <a:spLocks noGrp="1"/>
          </p:cNvSpPr>
          <p:nvPr>
            <p:ph type="body" sz="quarter" idx="10" hasCustomPrompt="1"/>
          </p:nvPr>
        </p:nvSpPr>
        <p:spPr>
          <a:xfrm>
            <a:off x="7822800" y="5302800"/>
            <a:ext cx="2088000" cy="583200"/>
          </a:xfrm>
          <a:prstGeom prst="rect">
            <a:avLst/>
          </a:prstGeom>
        </p:spPr>
        <p:txBody>
          <a:bodyPr lIns="18000"/>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dirty="0"/>
              <a:t>[Name]</a:t>
            </a:r>
            <a:br>
              <a:rPr lang="en-US" dirty="0"/>
            </a:br>
            <a:r>
              <a:rPr lang="en-US" dirty="0"/>
              <a:t>Education Manager</a:t>
            </a:r>
          </a:p>
        </p:txBody>
      </p:sp>
      <p:sp>
        <p:nvSpPr>
          <p:cNvPr id="20" name="Text Placeholder 18">
            <a:extLst>
              <a:ext uri="{FF2B5EF4-FFF2-40B4-BE49-F238E27FC236}">
                <a16:creationId xmlns:a16="http://schemas.microsoft.com/office/drawing/2014/main" id="{1F8057F1-0B2A-7D45-96EF-0CAEE390EE4B}"/>
              </a:ext>
            </a:extLst>
          </p:cNvPr>
          <p:cNvSpPr>
            <a:spLocks noGrp="1"/>
          </p:cNvSpPr>
          <p:nvPr>
            <p:ph type="body" sz="quarter" idx="11" hasCustomPrompt="1"/>
          </p:nvPr>
        </p:nvSpPr>
        <p:spPr>
          <a:xfrm>
            <a:off x="7822800" y="6012000"/>
            <a:ext cx="2088000" cy="583200"/>
          </a:xfrm>
          <a:prstGeom prst="rect">
            <a:avLst/>
          </a:prstGeom>
        </p:spPr>
        <p:txBody>
          <a:bodyPr lIns="18000"/>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dirty="0"/>
              <a:t>[Name]</a:t>
            </a:r>
            <a:br>
              <a:rPr lang="en-US" dirty="0"/>
            </a:br>
            <a:r>
              <a:rPr lang="en-US" dirty="0"/>
              <a:t>Financial Adviser</a:t>
            </a:r>
          </a:p>
        </p:txBody>
      </p:sp>
      <p:pic>
        <p:nvPicPr>
          <p:cNvPr id="7" name="Picture 6">
            <a:extLst>
              <a:ext uri="{FF2B5EF4-FFF2-40B4-BE49-F238E27FC236}">
                <a16:creationId xmlns:a16="http://schemas.microsoft.com/office/drawing/2014/main" id="{E57592DD-FE27-884C-961A-38776CB5F044}"/>
              </a:ext>
            </a:extLst>
          </p:cNvPr>
          <p:cNvPicPr>
            <a:picLocks noChangeAspect="1"/>
          </p:cNvPicPr>
          <p:nvPr/>
        </p:nvPicPr>
        <p:blipFill>
          <a:blip r:embed="rId3"/>
          <a:stretch>
            <a:fillRect/>
          </a:stretch>
        </p:blipFill>
        <p:spPr>
          <a:xfrm>
            <a:off x="385200" y="278684"/>
            <a:ext cx="2304256" cy="454083"/>
          </a:xfrm>
          <a:prstGeom prst="rect">
            <a:avLst/>
          </a:prstGeom>
        </p:spPr>
      </p:pic>
    </p:spTree>
    <p:extLst>
      <p:ext uri="{BB962C8B-B14F-4D97-AF65-F5344CB8AC3E}">
        <p14:creationId xmlns:p14="http://schemas.microsoft.com/office/powerpoint/2010/main" val="40761336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Presentation Title - 2">
    <p:spTree>
      <p:nvGrpSpPr>
        <p:cNvPr id="1" name=""/>
        <p:cNvGrpSpPr/>
        <p:nvPr/>
      </p:nvGrpSpPr>
      <p:grpSpPr>
        <a:xfrm>
          <a:off x="0" y="0"/>
          <a:ext cx="0" cy="0"/>
          <a:chOff x="0" y="0"/>
          <a:chExt cx="0" cy="0"/>
        </a:xfrm>
      </p:grpSpPr>
      <p:pic>
        <p:nvPicPr>
          <p:cNvPr id="5" name="Picture 4" descr="A picture containing person, person&#10;&#10;Description automatically generated">
            <a:extLst>
              <a:ext uri="{FF2B5EF4-FFF2-40B4-BE49-F238E27FC236}">
                <a16:creationId xmlns:a16="http://schemas.microsoft.com/office/drawing/2014/main" id="{CAE334CF-F18F-604D-8F51-A7EE84CE09F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762" y="0"/>
            <a:ext cx="12182475" cy="6858000"/>
          </a:xfrm>
          <a:prstGeom prst="rect">
            <a:avLst/>
          </a:prstGeom>
        </p:spPr>
      </p:pic>
      <p:sp>
        <p:nvSpPr>
          <p:cNvPr id="16" name="Title 15">
            <a:extLst>
              <a:ext uri="{FF2B5EF4-FFF2-40B4-BE49-F238E27FC236}">
                <a16:creationId xmlns:a16="http://schemas.microsoft.com/office/drawing/2014/main" id="{D33B1A83-C573-AD48-9718-327DF02C7AEB}"/>
              </a:ext>
            </a:extLst>
          </p:cNvPr>
          <p:cNvSpPr>
            <a:spLocks noGrp="1"/>
          </p:cNvSpPr>
          <p:nvPr>
            <p:ph type="title"/>
          </p:nvPr>
        </p:nvSpPr>
        <p:spPr>
          <a:xfrm>
            <a:off x="7822802" y="2419200"/>
            <a:ext cx="4031999" cy="1976400"/>
          </a:xfrm>
        </p:spPr>
        <p:txBody>
          <a:bodyPr anchor="t" anchorCtr="0"/>
          <a:lstStyle>
            <a:lvl1pPr>
              <a:defRPr sz="4200">
                <a:solidFill>
                  <a:schemeClr val="bg1"/>
                </a:solidFill>
              </a:defRPr>
            </a:lvl1pPr>
          </a:lstStyle>
          <a:p>
            <a:r>
              <a:rPr lang="en-GB"/>
              <a:t>Click to edit Master title style</a:t>
            </a:r>
            <a:endParaRPr lang="en-US" dirty="0"/>
          </a:p>
        </p:txBody>
      </p:sp>
      <p:sp>
        <p:nvSpPr>
          <p:cNvPr id="19" name="Text Placeholder 18">
            <a:extLst>
              <a:ext uri="{FF2B5EF4-FFF2-40B4-BE49-F238E27FC236}">
                <a16:creationId xmlns:a16="http://schemas.microsoft.com/office/drawing/2014/main" id="{3925B9A2-903D-654D-9A22-9D520923C5FF}"/>
              </a:ext>
            </a:extLst>
          </p:cNvPr>
          <p:cNvSpPr>
            <a:spLocks noGrp="1"/>
          </p:cNvSpPr>
          <p:nvPr>
            <p:ph type="body" sz="quarter" idx="10" hasCustomPrompt="1"/>
          </p:nvPr>
        </p:nvSpPr>
        <p:spPr>
          <a:xfrm>
            <a:off x="7822800" y="5302801"/>
            <a:ext cx="2088000" cy="492443"/>
          </a:xfrm>
          <a:prstGeom prst="rect">
            <a:avLst/>
          </a:prstGeom>
        </p:spPr>
        <p:txBody>
          <a:bodyPr lIns="18000" tIns="0" rIns="0" bIns="0">
            <a:spAutoFit/>
          </a:bodyPr>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dirty="0"/>
              <a:t>[Name]</a:t>
            </a:r>
            <a:br>
              <a:rPr lang="en-US" dirty="0"/>
            </a:br>
            <a:r>
              <a:rPr lang="en-US" dirty="0"/>
              <a:t>Education Manager</a:t>
            </a:r>
          </a:p>
        </p:txBody>
      </p:sp>
      <p:sp>
        <p:nvSpPr>
          <p:cNvPr id="20" name="Text Placeholder 18">
            <a:extLst>
              <a:ext uri="{FF2B5EF4-FFF2-40B4-BE49-F238E27FC236}">
                <a16:creationId xmlns:a16="http://schemas.microsoft.com/office/drawing/2014/main" id="{1F8057F1-0B2A-7D45-96EF-0CAEE390EE4B}"/>
              </a:ext>
            </a:extLst>
          </p:cNvPr>
          <p:cNvSpPr>
            <a:spLocks noGrp="1"/>
          </p:cNvSpPr>
          <p:nvPr>
            <p:ph type="body" sz="quarter" idx="11" hasCustomPrompt="1"/>
          </p:nvPr>
        </p:nvSpPr>
        <p:spPr>
          <a:xfrm>
            <a:off x="7822800" y="6012001"/>
            <a:ext cx="2088000" cy="492443"/>
          </a:xfrm>
          <a:prstGeom prst="rect">
            <a:avLst/>
          </a:prstGeom>
        </p:spPr>
        <p:txBody>
          <a:bodyPr lIns="18000" tIns="0" rIns="0" bIns="0">
            <a:spAutoFit/>
          </a:bodyPr>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dirty="0"/>
              <a:t>[Name]</a:t>
            </a:r>
            <a:br>
              <a:rPr lang="en-US" dirty="0"/>
            </a:br>
            <a:r>
              <a:rPr lang="en-US" dirty="0"/>
              <a:t>Financial Adviser</a:t>
            </a:r>
          </a:p>
        </p:txBody>
      </p:sp>
      <p:pic>
        <p:nvPicPr>
          <p:cNvPr id="3" name="Picture 2">
            <a:extLst>
              <a:ext uri="{FF2B5EF4-FFF2-40B4-BE49-F238E27FC236}">
                <a16:creationId xmlns:a16="http://schemas.microsoft.com/office/drawing/2014/main" id="{D205065E-FD83-CA44-A2BF-91F0A4963EED}"/>
              </a:ext>
            </a:extLst>
          </p:cNvPr>
          <p:cNvPicPr>
            <a:picLocks noChangeAspect="1"/>
          </p:cNvPicPr>
          <p:nvPr/>
        </p:nvPicPr>
        <p:blipFill>
          <a:blip r:embed="rId3"/>
          <a:stretch>
            <a:fillRect/>
          </a:stretch>
        </p:blipFill>
        <p:spPr>
          <a:xfrm>
            <a:off x="385201" y="277200"/>
            <a:ext cx="2301809" cy="453600"/>
          </a:xfrm>
          <a:prstGeom prst="rect">
            <a:avLst/>
          </a:prstGeom>
        </p:spPr>
      </p:pic>
    </p:spTree>
    <p:extLst>
      <p:ext uri="{BB962C8B-B14F-4D97-AF65-F5344CB8AC3E}">
        <p14:creationId xmlns:p14="http://schemas.microsoft.com/office/powerpoint/2010/main" val="146811046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Custom Layou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55D75-80F6-8645-88AB-91FD0D30461A}"/>
              </a:ext>
            </a:extLst>
          </p:cNvPr>
          <p:cNvSpPr>
            <a:spLocks noGrp="1"/>
          </p:cNvSpPr>
          <p:nvPr>
            <p:ph type="title"/>
          </p:nvPr>
        </p:nvSpPr>
        <p:spPr>
          <a:xfrm>
            <a:off x="540000" y="360000"/>
            <a:ext cx="10081120" cy="939600"/>
          </a:xfrm>
        </p:spPr>
        <p:txBody>
          <a:bodyPr lIns="0" anchor="t" anchorCtr="0"/>
          <a:lstStyle>
            <a:lvl1pPr>
              <a:defRPr sz="4100">
                <a:solidFill>
                  <a:srgbClr val="EA4403"/>
                </a:solidFill>
              </a:defRPr>
            </a:lvl1pPr>
          </a:lstStyle>
          <a:p>
            <a:r>
              <a:rPr lang="en-GB"/>
              <a:t>Click to edit Master title style</a:t>
            </a:r>
            <a:endParaRPr lang="en-US" dirty="0"/>
          </a:p>
        </p:txBody>
      </p:sp>
      <p:pic>
        <p:nvPicPr>
          <p:cNvPr id="8" name="Picture 7">
            <a:extLst>
              <a:ext uri="{FF2B5EF4-FFF2-40B4-BE49-F238E27FC236}">
                <a16:creationId xmlns:a16="http://schemas.microsoft.com/office/drawing/2014/main" id="{F4D59D87-1C8C-C24A-AC82-E28CA7BB2F28}"/>
              </a:ext>
            </a:extLst>
          </p:cNvPr>
          <p:cNvPicPr>
            <a:picLocks noChangeAspect="1"/>
          </p:cNvPicPr>
          <p:nvPr/>
        </p:nvPicPr>
        <p:blipFill>
          <a:blip r:embed="rId2"/>
          <a:stretch>
            <a:fillRect/>
          </a:stretch>
        </p:blipFill>
        <p:spPr>
          <a:xfrm>
            <a:off x="11348156" y="376449"/>
            <a:ext cx="412157" cy="244241"/>
          </a:xfrm>
          <a:prstGeom prst="rect">
            <a:avLst/>
          </a:prstGeom>
        </p:spPr>
      </p:pic>
      <p:sp>
        <p:nvSpPr>
          <p:cNvPr id="15" name="Text Placeholder 14">
            <a:extLst>
              <a:ext uri="{FF2B5EF4-FFF2-40B4-BE49-F238E27FC236}">
                <a16:creationId xmlns:a16="http://schemas.microsoft.com/office/drawing/2014/main" id="{530AB4AA-A32A-E641-8AB6-EB8D9227FC8D}"/>
              </a:ext>
            </a:extLst>
          </p:cNvPr>
          <p:cNvSpPr>
            <a:spLocks noGrp="1"/>
          </p:cNvSpPr>
          <p:nvPr>
            <p:ph type="body" sz="quarter" idx="10"/>
          </p:nvPr>
        </p:nvSpPr>
        <p:spPr>
          <a:xfrm>
            <a:off x="539751" y="2160000"/>
            <a:ext cx="10465200" cy="4140000"/>
          </a:xfrm>
          <a:prstGeom prst="rect">
            <a:avLst/>
          </a:prstGeom>
        </p:spPr>
        <p:txBody>
          <a:bodyPr lIns="0" tIns="0" rIns="0" bIns="0"/>
          <a:lstStyle>
            <a:lvl1pPr>
              <a:defRPr sz="1600">
                <a:solidFill>
                  <a:srgbClr val="53565A"/>
                </a:solidFill>
              </a:defRPr>
            </a:lvl1pPr>
            <a:lvl2pPr>
              <a:defRPr sz="1600"/>
            </a:lvl2pPr>
            <a:lvl3pPr>
              <a:defRPr sz="1600"/>
            </a:lvl3pPr>
            <a:lvl4pPr>
              <a:defRPr sz="1600"/>
            </a:lvl4pPr>
            <a:lvl5pPr>
              <a:defRPr sz="1600"/>
            </a:lvl5pPr>
          </a:lstStyle>
          <a:p>
            <a:pPr lvl="0"/>
            <a:r>
              <a:rPr lang="en-GB"/>
              <a:t>Click to edit Master text styles</a:t>
            </a:r>
          </a:p>
        </p:txBody>
      </p:sp>
      <p:sp>
        <p:nvSpPr>
          <p:cNvPr id="17" name="Text Placeholder 16">
            <a:extLst>
              <a:ext uri="{FF2B5EF4-FFF2-40B4-BE49-F238E27FC236}">
                <a16:creationId xmlns:a16="http://schemas.microsoft.com/office/drawing/2014/main" id="{774C4F35-12E5-BB4D-9B0E-E53585C444F9}"/>
              </a:ext>
            </a:extLst>
          </p:cNvPr>
          <p:cNvSpPr>
            <a:spLocks noGrp="1"/>
          </p:cNvSpPr>
          <p:nvPr>
            <p:ph type="body" sz="quarter" idx="11" hasCustomPrompt="1"/>
          </p:nvPr>
        </p:nvSpPr>
        <p:spPr>
          <a:xfrm>
            <a:off x="539751" y="5732166"/>
            <a:ext cx="10464800" cy="792460"/>
          </a:xfrm>
          <a:prstGeom prst="rect">
            <a:avLst/>
          </a:prstGeom>
        </p:spPr>
        <p:txBody>
          <a:bodyPr lIns="0" tIns="0" rIns="0" bIns="0" anchor="b" anchorCtr="0"/>
          <a:lstStyle>
            <a:lvl1pPr>
              <a:spcAft>
                <a:spcPts val="0"/>
              </a:spcAft>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footer</a:t>
            </a:r>
          </a:p>
        </p:txBody>
      </p:sp>
    </p:spTree>
    <p:extLst>
      <p:ext uri="{BB962C8B-B14F-4D97-AF65-F5344CB8AC3E}">
        <p14:creationId xmlns:p14="http://schemas.microsoft.com/office/powerpoint/2010/main" val="3183787755"/>
      </p:ext>
    </p:extLst>
  </p:cSld>
  <p:clrMapOvr>
    <a:masterClrMapping/>
  </p:clrMapOvr>
  <p:extLst>
    <p:ext uri="{DCECCB84-F9BA-43D5-87BE-67443E8EF086}">
      <p15:sldGuideLst xmlns:p15="http://schemas.microsoft.com/office/powerpoint/2012/main">
        <p15:guide id="1" orient="horz" pos="5480">
          <p15:clr>
            <a:srgbClr val="FBAE40"/>
          </p15:clr>
        </p15:guide>
        <p15:guide id="2" pos="5120">
          <p15:clr>
            <a:srgbClr val="FBAE40"/>
          </p15:clr>
        </p15:guide>
        <p15:guide id="3" orient="horz" pos="1792">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Guiding Ray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1F845BE-80A7-EF44-A281-276A13D78CAC}"/>
              </a:ext>
            </a:extLst>
          </p:cNvPr>
          <p:cNvPicPr>
            <a:picLocks noChangeAspect="1"/>
          </p:cNvPicPr>
          <p:nvPr/>
        </p:nvPicPr>
        <p:blipFill rotWithShape="1">
          <a:blip r:embed="rId2"/>
          <a:srcRect r="8831"/>
          <a:stretch/>
        </p:blipFill>
        <p:spPr>
          <a:xfrm>
            <a:off x="4943872" y="0"/>
            <a:ext cx="7248128" cy="6858000"/>
          </a:xfrm>
          <a:prstGeom prst="rect">
            <a:avLst/>
          </a:prstGeom>
        </p:spPr>
      </p:pic>
      <p:sp>
        <p:nvSpPr>
          <p:cNvPr id="2" name="Title 1">
            <a:extLst>
              <a:ext uri="{FF2B5EF4-FFF2-40B4-BE49-F238E27FC236}">
                <a16:creationId xmlns:a16="http://schemas.microsoft.com/office/drawing/2014/main" id="{0A80A9F1-A191-8940-86D8-B03FB229D761}"/>
              </a:ext>
            </a:extLst>
          </p:cNvPr>
          <p:cNvSpPr>
            <a:spLocks noGrp="1"/>
          </p:cNvSpPr>
          <p:nvPr>
            <p:ph type="title"/>
          </p:nvPr>
        </p:nvSpPr>
        <p:spPr>
          <a:xfrm>
            <a:off x="540000" y="360000"/>
            <a:ext cx="10080000" cy="939600"/>
          </a:xfrm>
        </p:spPr>
        <p:txBody>
          <a:bodyPr>
            <a:noAutofit/>
          </a:bodyPr>
          <a:lstStyle/>
          <a:p>
            <a:r>
              <a:rPr lang="en-GB"/>
              <a:t>Click to edit Master title style</a:t>
            </a:r>
            <a:endParaRPr lang="en-US" dirty="0"/>
          </a:p>
        </p:txBody>
      </p:sp>
      <p:pic>
        <p:nvPicPr>
          <p:cNvPr id="4" name="Picture 3">
            <a:extLst>
              <a:ext uri="{FF2B5EF4-FFF2-40B4-BE49-F238E27FC236}">
                <a16:creationId xmlns:a16="http://schemas.microsoft.com/office/drawing/2014/main" id="{38C2FE77-6B9C-0E46-BE86-5E08383258A2}"/>
              </a:ext>
            </a:extLst>
          </p:cNvPr>
          <p:cNvPicPr>
            <a:picLocks noChangeAspect="1"/>
          </p:cNvPicPr>
          <p:nvPr/>
        </p:nvPicPr>
        <p:blipFill>
          <a:blip r:embed="rId3"/>
          <a:stretch>
            <a:fillRect/>
          </a:stretch>
        </p:blipFill>
        <p:spPr>
          <a:xfrm>
            <a:off x="11348156" y="376449"/>
            <a:ext cx="412157" cy="244241"/>
          </a:xfrm>
          <a:prstGeom prst="rect">
            <a:avLst/>
          </a:prstGeom>
        </p:spPr>
      </p:pic>
      <p:sp>
        <p:nvSpPr>
          <p:cNvPr id="5" name="Text Placeholder 14">
            <a:extLst>
              <a:ext uri="{FF2B5EF4-FFF2-40B4-BE49-F238E27FC236}">
                <a16:creationId xmlns:a16="http://schemas.microsoft.com/office/drawing/2014/main" id="{D9CD3D80-6C18-B241-93F5-E78513B610B9}"/>
              </a:ext>
            </a:extLst>
          </p:cNvPr>
          <p:cNvSpPr>
            <a:spLocks noGrp="1"/>
          </p:cNvSpPr>
          <p:nvPr>
            <p:ph type="body" sz="quarter" idx="10"/>
          </p:nvPr>
        </p:nvSpPr>
        <p:spPr>
          <a:xfrm>
            <a:off x="539751" y="2160000"/>
            <a:ext cx="10465200" cy="4140000"/>
          </a:xfrm>
          <a:prstGeom prst="rect">
            <a:avLst/>
          </a:prstGeom>
        </p:spPr>
        <p:txBody>
          <a:bodyPr lIns="0" tIns="0" rIns="0" bIns="0"/>
          <a:lstStyle>
            <a:lvl1pPr>
              <a:defRPr sz="1600">
                <a:solidFill>
                  <a:srgbClr val="53565A"/>
                </a:solidFill>
              </a:defRPr>
            </a:lvl1pPr>
            <a:lvl2pPr>
              <a:defRPr sz="1600"/>
            </a:lvl2pPr>
            <a:lvl3pPr>
              <a:defRPr sz="1600"/>
            </a:lvl3pPr>
            <a:lvl4pPr>
              <a:defRPr sz="1600"/>
            </a:lvl4pPr>
            <a:lvl5pPr>
              <a:defRPr sz="1600"/>
            </a:lvl5pPr>
          </a:lstStyle>
          <a:p>
            <a:pPr lvl="0"/>
            <a:r>
              <a:rPr lang="en-GB"/>
              <a:t>Click to edit Master text styles</a:t>
            </a:r>
          </a:p>
        </p:txBody>
      </p:sp>
      <p:sp>
        <p:nvSpPr>
          <p:cNvPr id="6" name="Text Placeholder 16">
            <a:extLst>
              <a:ext uri="{FF2B5EF4-FFF2-40B4-BE49-F238E27FC236}">
                <a16:creationId xmlns:a16="http://schemas.microsoft.com/office/drawing/2014/main" id="{BDFE44D4-0396-1545-B718-CA4127772CC3}"/>
              </a:ext>
            </a:extLst>
          </p:cNvPr>
          <p:cNvSpPr>
            <a:spLocks noGrp="1"/>
          </p:cNvSpPr>
          <p:nvPr>
            <p:ph type="body" sz="quarter" idx="11" hasCustomPrompt="1"/>
          </p:nvPr>
        </p:nvSpPr>
        <p:spPr>
          <a:xfrm>
            <a:off x="539751" y="5732166"/>
            <a:ext cx="10464800" cy="792460"/>
          </a:xfrm>
          <a:prstGeom prst="rect">
            <a:avLst/>
          </a:prstGeom>
        </p:spPr>
        <p:txBody>
          <a:bodyPr lIns="0" tIns="0" rIns="0" bIns="0" anchor="b" anchorCtr="0"/>
          <a:lstStyle>
            <a:lvl1pPr>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footer</a:t>
            </a:r>
          </a:p>
        </p:txBody>
      </p:sp>
    </p:spTree>
    <p:extLst>
      <p:ext uri="{BB962C8B-B14F-4D97-AF65-F5344CB8AC3E}">
        <p14:creationId xmlns:p14="http://schemas.microsoft.com/office/powerpoint/2010/main" val="387804427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Guiding Ray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9694E11-521B-DF43-BC5B-6C9BA866DCFD}"/>
              </a:ext>
            </a:extLst>
          </p:cNvPr>
          <p:cNvPicPr>
            <a:picLocks noChangeAspect="1"/>
          </p:cNvPicPr>
          <p:nvPr/>
        </p:nvPicPr>
        <p:blipFill rotWithShape="1">
          <a:blip r:embed="rId2"/>
          <a:srcRect r="10282"/>
          <a:stretch/>
        </p:blipFill>
        <p:spPr>
          <a:xfrm>
            <a:off x="4295800" y="0"/>
            <a:ext cx="7896200" cy="6858000"/>
          </a:xfrm>
          <a:prstGeom prst="rect">
            <a:avLst/>
          </a:prstGeom>
        </p:spPr>
      </p:pic>
      <p:sp>
        <p:nvSpPr>
          <p:cNvPr id="2" name="Title 1">
            <a:extLst>
              <a:ext uri="{FF2B5EF4-FFF2-40B4-BE49-F238E27FC236}">
                <a16:creationId xmlns:a16="http://schemas.microsoft.com/office/drawing/2014/main" id="{40B1A5A0-B1D1-F14B-94E5-C494F602E63B}"/>
              </a:ext>
            </a:extLst>
          </p:cNvPr>
          <p:cNvSpPr>
            <a:spLocks noGrp="1"/>
          </p:cNvSpPr>
          <p:nvPr>
            <p:ph type="title"/>
          </p:nvPr>
        </p:nvSpPr>
        <p:spPr/>
        <p:txBody>
          <a:bodyPr>
            <a:noAutofit/>
          </a:bodyPr>
          <a:lstStyle/>
          <a:p>
            <a:r>
              <a:rPr lang="en-GB"/>
              <a:t>Click to edit Master title style</a:t>
            </a:r>
            <a:endParaRPr lang="en-US" dirty="0"/>
          </a:p>
        </p:txBody>
      </p:sp>
      <p:pic>
        <p:nvPicPr>
          <p:cNvPr id="4" name="Picture 3">
            <a:extLst>
              <a:ext uri="{FF2B5EF4-FFF2-40B4-BE49-F238E27FC236}">
                <a16:creationId xmlns:a16="http://schemas.microsoft.com/office/drawing/2014/main" id="{CAFA114A-7C22-B646-920D-7C6C1B42EC98}"/>
              </a:ext>
            </a:extLst>
          </p:cNvPr>
          <p:cNvPicPr>
            <a:picLocks noChangeAspect="1"/>
          </p:cNvPicPr>
          <p:nvPr/>
        </p:nvPicPr>
        <p:blipFill>
          <a:blip r:embed="rId3"/>
          <a:stretch>
            <a:fillRect/>
          </a:stretch>
        </p:blipFill>
        <p:spPr>
          <a:xfrm>
            <a:off x="11348156" y="376449"/>
            <a:ext cx="412157" cy="244241"/>
          </a:xfrm>
          <a:prstGeom prst="rect">
            <a:avLst/>
          </a:prstGeom>
        </p:spPr>
      </p:pic>
      <p:sp>
        <p:nvSpPr>
          <p:cNvPr id="5" name="Text Placeholder 14">
            <a:extLst>
              <a:ext uri="{FF2B5EF4-FFF2-40B4-BE49-F238E27FC236}">
                <a16:creationId xmlns:a16="http://schemas.microsoft.com/office/drawing/2014/main" id="{9F2D5D3B-054B-5143-819E-11F1C3D21102}"/>
              </a:ext>
            </a:extLst>
          </p:cNvPr>
          <p:cNvSpPr>
            <a:spLocks noGrp="1"/>
          </p:cNvSpPr>
          <p:nvPr>
            <p:ph type="body" sz="quarter" idx="10"/>
          </p:nvPr>
        </p:nvSpPr>
        <p:spPr>
          <a:xfrm>
            <a:off x="539751" y="2160000"/>
            <a:ext cx="10465200" cy="4140000"/>
          </a:xfrm>
          <a:prstGeom prst="rect">
            <a:avLst/>
          </a:prstGeom>
        </p:spPr>
        <p:txBody>
          <a:bodyPr lIns="0" tIns="0" rIns="0" bIns="0"/>
          <a:lstStyle>
            <a:lvl1pPr>
              <a:defRPr sz="1600">
                <a:solidFill>
                  <a:srgbClr val="53565A"/>
                </a:solidFill>
              </a:defRPr>
            </a:lvl1pPr>
            <a:lvl2pPr>
              <a:defRPr sz="1600"/>
            </a:lvl2pPr>
            <a:lvl3pPr>
              <a:defRPr sz="1600"/>
            </a:lvl3pPr>
            <a:lvl4pPr>
              <a:defRPr sz="1600"/>
            </a:lvl4pPr>
            <a:lvl5pPr>
              <a:defRPr sz="1600"/>
            </a:lvl5pPr>
          </a:lstStyle>
          <a:p>
            <a:pPr lvl="0"/>
            <a:r>
              <a:rPr lang="en-GB"/>
              <a:t>Click to edit Master text styles</a:t>
            </a:r>
          </a:p>
        </p:txBody>
      </p:sp>
      <p:sp>
        <p:nvSpPr>
          <p:cNvPr id="6" name="Text Placeholder 16">
            <a:extLst>
              <a:ext uri="{FF2B5EF4-FFF2-40B4-BE49-F238E27FC236}">
                <a16:creationId xmlns:a16="http://schemas.microsoft.com/office/drawing/2014/main" id="{CB3AB905-F565-CF4B-B4F6-E35D28566B91}"/>
              </a:ext>
            </a:extLst>
          </p:cNvPr>
          <p:cNvSpPr>
            <a:spLocks noGrp="1"/>
          </p:cNvSpPr>
          <p:nvPr>
            <p:ph type="body" sz="quarter" idx="11" hasCustomPrompt="1"/>
          </p:nvPr>
        </p:nvSpPr>
        <p:spPr>
          <a:xfrm>
            <a:off x="539751" y="5732166"/>
            <a:ext cx="10464800" cy="792460"/>
          </a:xfrm>
          <a:prstGeom prst="rect">
            <a:avLst/>
          </a:prstGeom>
        </p:spPr>
        <p:txBody>
          <a:bodyPr lIns="0" tIns="0" rIns="0" bIns="0" anchor="b" anchorCtr="0"/>
          <a:lstStyle>
            <a:lvl1pPr>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footer</a:t>
            </a:r>
          </a:p>
        </p:txBody>
      </p:sp>
    </p:spTree>
    <p:extLst>
      <p:ext uri="{BB962C8B-B14F-4D97-AF65-F5344CB8AC3E}">
        <p14:creationId xmlns:p14="http://schemas.microsoft.com/office/powerpoint/2010/main" val="254093251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Guiding Ray 3">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E44576F-133F-6E45-B8BF-2C373B0A2719}"/>
              </a:ext>
            </a:extLst>
          </p:cNvPr>
          <p:cNvPicPr>
            <a:picLocks noChangeAspect="1"/>
          </p:cNvPicPr>
          <p:nvPr/>
        </p:nvPicPr>
        <p:blipFill>
          <a:blip r:embed="rId2"/>
          <a:stretch>
            <a:fillRect/>
          </a:stretch>
        </p:blipFill>
        <p:spPr>
          <a:xfrm>
            <a:off x="1343472" y="679690"/>
            <a:ext cx="10848528" cy="6178311"/>
          </a:xfrm>
          <a:prstGeom prst="rect">
            <a:avLst/>
          </a:prstGeom>
        </p:spPr>
      </p:pic>
      <p:sp>
        <p:nvSpPr>
          <p:cNvPr id="2" name="Title 1">
            <a:extLst>
              <a:ext uri="{FF2B5EF4-FFF2-40B4-BE49-F238E27FC236}">
                <a16:creationId xmlns:a16="http://schemas.microsoft.com/office/drawing/2014/main" id="{88F10444-D9B1-5C49-AC13-44E70CCDFF1D}"/>
              </a:ext>
            </a:extLst>
          </p:cNvPr>
          <p:cNvSpPr>
            <a:spLocks noGrp="1"/>
          </p:cNvSpPr>
          <p:nvPr>
            <p:ph type="title"/>
          </p:nvPr>
        </p:nvSpPr>
        <p:spPr/>
        <p:txBody>
          <a:bodyPr/>
          <a:lstStyle/>
          <a:p>
            <a:r>
              <a:rPr lang="en-GB"/>
              <a:t>Click to edit Master title style</a:t>
            </a:r>
            <a:endParaRPr lang="en-US"/>
          </a:p>
        </p:txBody>
      </p:sp>
      <p:sp>
        <p:nvSpPr>
          <p:cNvPr id="3" name="Text Placeholder 14">
            <a:extLst>
              <a:ext uri="{FF2B5EF4-FFF2-40B4-BE49-F238E27FC236}">
                <a16:creationId xmlns:a16="http://schemas.microsoft.com/office/drawing/2014/main" id="{1C0C4143-6346-274B-963D-B7DB6B40C486}"/>
              </a:ext>
            </a:extLst>
          </p:cNvPr>
          <p:cNvSpPr>
            <a:spLocks noGrp="1"/>
          </p:cNvSpPr>
          <p:nvPr>
            <p:ph type="body" sz="quarter" idx="10"/>
          </p:nvPr>
        </p:nvSpPr>
        <p:spPr>
          <a:xfrm>
            <a:off x="539751" y="2160000"/>
            <a:ext cx="10465200" cy="4140000"/>
          </a:xfrm>
          <a:prstGeom prst="rect">
            <a:avLst/>
          </a:prstGeom>
        </p:spPr>
        <p:txBody>
          <a:bodyPr lIns="0" tIns="0" rIns="0" bIns="0"/>
          <a:lstStyle>
            <a:lvl1pPr>
              <a:defRPr sz="1600">
                <a:solidFill>
                  <a:srgbClr val="53565A"/>
                </a:solidFill>
              </a:defRPr>
            </a:lvl1pPr>
            <a:lvl2pPr>
              <a:defRPr sz="1600"/>
            </a:lvl2pPr>
            <a:lvl3pPr>
              <a:defRPr sz="1600"/>
            </a:lvl3pPr>
            <a:lvl4pPr>
              <a:defRPr sz="1600"/>
            </a:lvl4pPr>
            <a:lvl5pPr>
              <a:defRPr sz="1600"/>
            </a:lvl5pPr>
          </a:lstStyle>
          <a:p>
            <a:pPr lvl="0"/>
            <a:r>
              <a:rPr lang="en-GB"/>
              <a:t>Click to edit Master text styles</a:t>
            </a:r>
          </a:p>
        </p:txBody>
      </p:sp>
      <p:sp>
        <p:nvSpPr>
          <p:cNvPr id="4" name="Text Placeholder 16">
            <a:extLst>
              <a:ext uri="{FF2B5EF4-FFF2-40B4-BE49-F238E27FC236}">
                <a16:creationId xmlns:a16="http://schemas.microsoft.com/office/drawing/2014/main" id="{B40C50BF-CF85-8046-B268-61294E698489}"/>
              </a:ext>
            </a:extLst>
          </p:cNvPr>
          <p:cNvSpPr>
            <a:spLocks noGrp="1"/>
          </p:cNvSpPr>
          <p:nvPr>
            <p:ph type="body" sz="quarter" idx="11" hasCustomPrompt="1"/>
          </p:nvPr>
        </p:nvSpPr>
        <p:spPr>
          <a:xfrm>
            <a:off x="539751" y="5732166"/>
            <a:ext cx="10464800" cy="792460"/>
          </a:xfrm>
          <a:prstGeom prst="rect">
            <a:avLst/>
          </a:prstGeom>
        </p:spPr>
        <p:txBody>
          <a:bodyPr lIns="0" tIns="0" rIns="0" bIns="0" anchor="b" anchorCtr="0"/>
          <a:lstStyle>
            <a:lvl1pPr>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footer</a:t>
            </a:r>
          </a:p>
        </p:txBody>
      </p:sp>
      <p:pic>
        <p:nvPicPr>
          <p:cNvPr id="5" name="Picture 4">
            <a:extLst>
              <a:ext uri="{FF2B5EF4-FFF2-40B4-BE49-F238E27FC236}">
                <a16:creationId xmlns:a16="http://schemas.microsoft.com/office/drawing/2014/main" id="{22C28A06-9BC2-174D-B4B8-5301DC9C86A8}"/>
              </a:ext>
            </a:extLst>
          </p:cNvPr>
          <p:cNvPicPr>
            <a:picLocks noChangeAspect="1"/>
          </p:cNvPicPr>
          <p:nvPr/>
        </p:nvPicPr>
        <p:blipFill>
          <a:blip r:embed="rId3"/>
          <a:stretch>
            <a:fillRect/>
          </a:stretch>
        </p:blipFill>
        <p:spPr>
          <a:xfrm>
            <a:off x="11348156" y="376449"/>
            <a:ext cx="412157" cy="244241"/>
          </a:xfrm>
          <a:prstGeom prst="rect">
            <a:avLst/>
          </a:prstGeom>
        </p:spPr>
      </p:pic>
    </p:spTree>
    <p:extLst>
      <p:ext uri="{BB962C8B-B14F-4D97-AF65-F5344CB8AC3E}">
        <p14:creationId xmlns:p14="http://schemas.microsoft.com/office/powerpoint/2010/main" val="32738290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Guiding Ray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9694E11-521B-DF43-BC5B-6C9BA866DCFD}"/>
              </a:ext>
            </a:extLst>
          </p:cNvPr>
          <p:cNvPicPr>
            <a:picLocks noChangeAspect="1"/>
          </p:cNvPicPr>
          <p:nvPr userDrawn="1"/>
        </p:nvPicPr>
        <p:blipFill rotWithShape="1">
          <a:blip r:embed="rId2"/>
          <a:srcRect r="10282"/>
          <a:stretch/>
        </p:blipFill>
        <p:spPr>
          <a:xfrm>
            <a:off x="4295800" y="0"/>
            <a:ext cx="7896200" cy="6858000"/>
          </a:xfrm>
          <a:prstGeom prst="rect">
            <a:avLst/>
          </a:prstGeom>
        </p:spPr>
      </p:pic>
      <p:sp>
        <p:nvSpPr>
          <p:cNvPr id="2" name="Title 1">
            <a:extLst>
              <a:ext uri="{FF2B5EF4-FFF2-40B4-BE49-F238E27FC236}">
                <a16:creationId xmlns:a16="http://schemas.microsoft.com/office/drawing/2014/main" id="{40B1A5A0-B1D1-F14B-94E5-C494F602E63B}"/>
              </a:ext>
            </a:extLst>
          </p:cNvPr>
          <p:cNvSpPr>
            <a:spLocks noGrp="1"/>
          </p:cNvSpPr>
          <p:nvPr>
            <p:ph type="title"/>
          </p:nvPr>
        </p:nvSpPr>
        <p:spPr/>
        <p:txBody>
          <a:bodyPr>
            <a:noAutofit/>
          </a:bodyPr>
          <a:lstStyle>
            <a:lvl1pPr>
              <a:defRPr sz="4100"/>
            </a:lvl1pPr>
          </a:lstStyle>
          <a:p>
            <a:r>
              <a:rPr lang="en-GB" dirty="0"/>
              <a:t>Click to edit Master title style</a:t>
            </a:r>
            <a:endParaRPr lang="en-US" dirty="0"/>
          </a:p>
        </p:txBody>
      </p:sp>
      <p:pic>
        <p:nvPicPr>
          <p:cNvPr id="4" name="Picture 3">
            <a:extLst>
              <a:ext uri="{FF2B5EF4-FFF2-40B4-BE49-F238E27FC236}">
                <a16:creationId xmlns:a16="http://schemas.microsoft.com/office/drawing/2014/main" id="{CAFA114A-7C22-B646-920D-7C6C1B42EC98}"/>
              </a:ext>
            </a:extLst>
          </p:cNvPr>
          <p:cNvPicPr>
            <a:picLocks noChangeAspect="1"/>
          </p:cNvPicPr>
          <p:nvPr userDrawn="1"/>
        </p:nvPicPr>
        <p:blipFill>
          <a:blip r:embed="rId3"/>
          <a:stretch>
            <a:fillRect/>
          </a:stretch>
        </p:blipFill>
        <p:spPr>
          <a:xfrm>
            <a:off x="11348156" y="376447"/>
            <a:ext cx="412157" cy="244241"/>
          </a:xfrm>
          <a:prstGeom prst="rect">
            <a:avLst/>
          </a:prstGeom>
        </p:spPr>
      </p:pic>
      <p:sp>
        <p:nvSpPr>
          <p:cNvPr id="5" name="Text Placeholder 14">
            <a:extLst>
              <a:ext uri="{FF2B5EF4-FFF2-40B4-BE49-F238E27FC236}">
                <a16:creationId xmlns:a16="http://schemas.microsoft.com/office/drawing/2014/main" id="{9F2D5D3B-054B-5143-819E-11F1C3D21102}"/>
              </a:ext>
            </a:extLst>
          </p:cNvPr>
          <p:cNvSpPr>
            <a:spLocks noGrp="1"/>
          </p:cNvSpPr>
          <p:nvPr>
            <p:ph type="body" sz="quarter" idx="10"/>
          </p:nvPr>
        </p:nvSpPr>
        <p:spPr>
          <a:xfrm>
            <a:off x="539750" y="2160000"/>
            <a:ext cx="10465200" cy="4140000"/>
          </a:xfrm>
          <a:prstGeom prst="rect">
            <a:avLst/>
          </a:prstGeom>
        </p:spPr>
        <p:txBody>
          <a:bodyPr lIns="0" tIns="0" rIns="0" bIns="0"/>
          <a:lstStyle>
            <a:lvl1pPr>
              <a:defRPr sz="1600">
                <a:solidFill>
                  <a:srgbClr val="53565A"/>
                </a:solidFill>
              </a:defRPr>
            </a:lvl1pPr>
            <a:lvl2pPr>
              <a:defRPr sz="1600"/>
            </a:lvl2pPr>
            <a:lvl3pPr>
              <a:defRPr sz="1600"/>
            </a:lvl3pPr>
            <a:lvl4pPr>
              <a:defRPr sz="1600"/>
            </a:lvl4pPr>
            <a:lvl5pPr>
              <a:defRPr sz="1600"/>
            </a:lvl5pPr>
          </a:lstStyle>
          <a:p>
            <a:pPr lvl="0"/>
            <a:r>
              <a:rPr lang="en-GB" dirty="0"/>
              <a:t>Click to edit Master text styles</a:t>
            </a:r>
          </a:p>
        </p:txBody>
      </p:sp>
      <p:sp>
        <p:nvSpPr>
          <p:cNvPr id="6" name="Text Placeholder 16">
            <a:extLst>
              <a:ext uri="{FF2B5EF4-FFF2-40B4-BE49-F238E27FC236}">
                <a16:creationId xmlns:a16="http://schemas.microsoft.com/office/drawing/2014/main" id="{CB3AB905-F565-CF4B-B4F6-E35D28566B91}"/>
              </a:ext>
            </a:extLst>
          </p:cNvPr>
          <p:cNvSpPr>
            <a:spLocks noGrp="1"/>
          </p:cNvSpPr>
          <p:nvPr>
            <p:ph type="body" sz="quarter" idx="11" hasCustomPrompt="1"/>
          </p:nvPr>
        </p:nvSpPr>
        <p:spPr>
          <a:xfrm>
            <a:off x="539750" y="5732165"/>
            <a:ext cx="10464800" cy="792460"/>
          </a:xfrm>
          <a:prstGeom prst="rect">
            <a:avLst/>
          </a:prstGeom>
        </p:spPr>
        <p:txBody>
          <a:bodyPr lIns="0" tIns="0" rIns="0" bIns="0" anchor="b" anchorCtr="0"/>
          <a:lstStyle>
            <a:lvl1pPr>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footer</a:t>
            </a:r>
          </a:p>
        </p:txBody>
      </p:sp>
    </p:spTree>
    <p:extLst>
      <p:ext uri="{BB962C8B-B14F-4D97-AF65-F5344CB8AC3E}">
        <p14:creationId xmlns:p14="http://schemas.microsoft.com/office/powerpoint/2010/main" val="57278892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Guiding Ray 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38E0DD2-167A-F24E-8740-0348AB187FC2}"/>
              </a:ext>
            </a:extLst>
          </p:cNvPr>
          <p:cNvPicPr>
            <a:picLocks noChangeAspect="1"/>
          </p:cNvPicPr>
          <p:nvPr/>
        </p:nvPicPr>
        <p:blipFill>
          <a:blip r:embed="rId2"/>
          <a:stretch>
            <a:fillRect/>
          </a:stretch>
        </p:blipFill>
        <p:spPr>
          <a:xfrm>
            <a:off x="4511825" y="0"/>
            <a:ext cx="7677156" cy="6858000"/>
          </a:xfrm>
          <a:prstGeom prst="rect">
            <a:avLst/>
          </a:prstGeom>
        </p:spPr>
      </p:pic>
      <p:sp>
        <p:nvSpPr>
          <p:cNvPr id="2" name="Title 1">
            <a:extLst>
              <a:ext uri="{FF2B5EF4-FFF2-40B4-BE49-F238E27FC236}">
                <a16:creationId xmlns:a16="http://schemas.microsoft.com/office/drawing/2014/main" id="{473BF1CC-50AE-5F4E-892F-DB81FDABD065}"/>
              </a:ext>
            </a:extLst>
          </p:cNvPr>
          <p:cNvSpPr>
            <a:spLocks noGrp="1"/>
          </p:cNvSpPr>
          <p:nvPr>
            <p:ph type="title"/>
          </p:nvPr>
        </p:nvSpPr>
        <p:spPr/>
        <p:txBody>
          <a:bodyPr/>
          <a:lstStyle/>
          <a:p>
            <a:r>
              <a:rPr lang="en-GB"/>
              <a:t>Click to edit Master title style</a:t>
            </a:r>
            <a:endParaRPr lang="en-US"/>
          </a:p>
        </p:txBody>
      </p:sp>
      <p:sp>
        <p:nvSpPr>
          <p:cNvPr id="4" name="Text Placeholder 14">
            <a:extLst>
              <a:ext uri="{FF2B5EF4-FFF2-40B4-BE49-F238E27FC236}">
                <a16:creationId xmlns:a16="http://schemas.microsoft.com/office/drawing/2014/main" id="{8BFA6CCC-6201-8E45-821B-737CED81FEF3}"/>
              </a:ext>
            </a:extLst>
          </p:cNvPr>
          <p:cNvSpPr>
            <a:spLocks noGrp="1"/>
          </p:cNvSpPr>
          <p:nvPr>
            <p:ph type="body" sz="quarter" idx="10"/>
          </p:nvPr>
        </p:nvSpPr>
        <p:spPr>
          <a:xfrm>
            <a:off x="539751" y="2160000"/>
            <a:ext cx="10465200" cy="4140000"/>
          </a:xfrm>
          <a:prstGeom prst="rect">
            <a:avLst/>
          </a:prstGeom>
        </p:spPr>
        <p:txBody>
          <a:bodyPr lIns="0" tIns="0" rIns="0" bIns="0"/>
          <a:lstStyle>
            <a:lvl1pPr>
              <a:defRPr sz="1600">
                <a:solidFill>
                  <a:srgbClr val="53565A"/>
                </a:solidFill>
              </a:defRPr>
            </a:lvl1pPr>
            <a:lvl2pPr>
              <a:defRPr sz="1600"/>
            </a:lvl2pPr>
            <a:lvl3pPr>
              <a:defRPr sz="1600"/>
            </a:lvl3pPr>
            <a:lvl4pPr>
              <a:defRPr sz="1600"/>
            </a:lvl4pPr>
            <a:lvl5pPr>
              <a:defRPr sz="1600"/>
            </a:lvl5pPr>
          </a:lstStyle>
          <a:p>
            <a:pPr lvl="0"/>
            <a:r>
              <a:rPr lang="en-GB"/>
              <a:t>Click to edit Master text styles</a:t>
            </a:r>
          </a:p>
        </p:txBody>
      </p:sp>
      <p:sp>
        <p:nvSpPr>
          <p:cNvPr id="5" name="Text Placeholder 16">
            <a:extLst>
              <a:ext uri="{FF2B5EF4-FFF2-40B4-BE49-F238E27FC236}">
                <a16:creationId xmlns:a16="http://schemas.microsoft.com/office/drawing/2014/main" id="{5A1400D6-6A31-784A-94ED-A5DEC0DB1DF5}"/>
              </a:ext>
            </a:extLst>
          </p:cNvPr>
          <p:cNvSpPr>
            <a:spLocks noGrp="1"/>
          </p:cNvSpPr>
          <p:nvPr>
            <p:ph type="body" sz="quarter" idx="11" hasCustomPrompt="1"/>
          </p:nvPr>
        </p:nvSpPr>
        <p:spPr>
          <a:xfrm>
            <a:off x="539751" y="5732166"/>
            <a:ext cx="10464800" cy="792460"/>
          </a:xfrm>
          <a:prstGeom prst="rect">
            <a:avLst/>
          </a:prstGeom>
        </p:spPr>
        <p:txBody>
          <a:bodyPr lIns="0" tIns="0" rIns="0" bIns="0" anchor="b" anchorCtr="0"/>
          <a:lstStyle>
            <a:lvl1pPr>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footer</a:t>
            </a:r>
          </a:p>
        </p:txBody>
      </p:sp>
      <p:pic>
        <p:nvPicPr>
          <p:cNvPr id="6" name="Picture 5">
            <a:extLst>
              <a:ext uri="{FF2B5EF4-FFF2-40B4-BE49-F238E27FC236}">
                <a16:creationId xmlns:a16="http://schemas.microsoft.com/office/drawing/2014/main" id="{F88D4A8B-2798-1B49-B3A6-D985D931B793}"/>
              </a:ext>
            </a:extLst>
          </p:cNvPr>
          <p:cNvPicPr>
            <a:picLocks noChangeAspect="1"/>
          </p:cNvPicPr>
          <p:nvPr/>
        </p:nvPicPr>
        <p:blipFill>
          <a:blip r:embed="rId3"/>
          <a:stretch>
            <a:fillRect/>
          </a:stretch>
        </p:blipFill>
        <p:spPr>
          <a:xfrm>
            <a:off x="11348156" y="376449"/>
            <a:ext cx="412157" cy="244241"/>
          </a:xfrm>
          <a:prstGeom prst="rect">
            <a:avLst/>
          </a:prstGeom>
        </p:spPr>
      </p:pic>
    </p:spTree>
    <p:extLst>
      <p:ext uri="{BB962C8B-B14F-4D97-AF65-F5344CB8AC3E}">
        <p14:creationId xmlns:p14="http://schemas.microsoft.com/office/powerpoint/2010/main" val="55702195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Guiding Ray 5">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A498EA1-EE72-B14E-9FF7-04BAECC18EBD}"/>
              </a:ext>
            </a:extLst>
          </p:cNvPr>
          <p:cNvPicPr>
            <a:picLocks noChangeAspect="1"/>
          </p:cNvPicPr>
          <p:nvPr/>
        </p:nvPicPr>
        <p:blipFill rotWithShape="1">
          <a:blip r:embed="rId2"/>
          <a:srcRect r="21988"/>
          <a:stretch/>
        </p:blipFill>
        <p:spPr>
          <a:xfrm>
            <a:off x="5326092" y="0"/>
            <a:ext cx="6865909" cy="6858000"/>
          </a:xfrm>
          <a:prstGeom prst="rect">
            <a:avLst/>
          </a:prstGeom>
        </p:spPr>
      </p:pic>
      <p:sp>
        <p:nvSpPr>
          <p:cNvPr id="2" name="Title 1">
            <a:extLst>
              <a:ext uri="{FF2B5EF4-FFF2-40B4-BE49-F238E27FC236}">
                <a16:creationId xmlns:a16="http://schemas.microsoft.com/office/drawing/2014/main" id="{473BF1CC-50AE-5F4E-892F-DB81FDABD065}"/>
              </a:ext>
            </a:extLst>
          </p:cNvPr>
          <p:cNvSpPr>
            <a:spLocks noGrp="1"/>
          </p:cNvSpPr>
          <p:nvPr>
            <p:ph type="title"/>
          </p:nvPr>
        </p:nvSpPr>
        <p:spPr/>
        <p:txBody>
          <a:bodyPr/>
          <a:lstStyle/>
          <a:p>
            <a:r>
              <a:rPr lang="en-GB"/>
              <a:t>Click to edit Master title style</a:t>
            </a:r>
            <a:endParaRPr lang="en-US"/>
          </a:p>
        </p:txBody>
      </p:sp>
      <p:sp>
        <p:nvSpPr>
          <p:cNvPr id="4" name="Text Placeholder 14">
            <a:extLst>
              <a:ext uri="{FF2B5EF4-FFF2-40B4-BE49-F238E27FC236}">
                <a16:creationId xmlns:a16="http://schemas.microsoft.com/office/drawing/2014/main" id="{8BFA6CCC-6201-8E45-821B-737CED81FEF3}"/>
              </a:ext>
            </a:extLst>
          </p:cNvPr>
          <p:cNvSpPr>
            <a:spLocks noGrp="1"/>
          </p:cNvSpPr>
          <p:nvPr>
            <p:ph type="body" sz="quarter" idx="10"/>
          </p:nvPr>
        </p:nvSpPr>
        <p:spPr>
          <a:xfrm>
            <a:off x="539751" y="2160000"/>
            <a:ext cx="10465200" cy="4140000"/>
          </a:xfrm>
          <a:prstGeom prst="rect">
            <a:avLst/>
          </a:prstGeom>
        </p:spPr>
        <p:txBody>
          <a:bodyPr lIns="0" tIns="0" rIns="0" bIns="0"/>
          <a:lstStyle>
            <a:lvl1pPr>
              <a:defRPr sz="1600">
                <a:solidFill>
                  <a:srgbClr val="53565A"/>
                </a:solidFill>
              </a:defRPr>
            </a:lvl1pPr>
            <a:lvl2pPr>
              <a:defRPr sz="1600"/>
            </a:lvl2pPr>
            <a:lvl3pPr>
              <a:defRPr sz="1600"/>
            </a:lvl3pPr>
            <a:lvl4pPr>
              <a:defRPr sz="1600"/>
            </a:lvl4pPr>
            <a:lvl5pPr>
              <a:defRPr sz="1600"/>
            </a:lvl5pPr>
          </a:lstStyle>
          <a:p>
            <a:pPr lvl="0"/>
            <a:r>
              <a:rPr lang="en-GB"/>
              <a:t>Click to edit Master text styles</a:t>
            </a:r>
          </a:p>
        </p:txBody>
      </p:sp>
      <p:sp>
        <p:nvSpPr>
          <p:cNvPr id="5" name="Text Placeholder 16">
            <a:extLst>
              <a:ext uri="{FF2B5EF4-FFF2-40B4-BE49-F238E27FC236}">
                <a16:creationId xmlns:a16="http://schemas.microsoft.com/office/drawing/2014/main" id="{5A1400D6-6A31-784A-94ED-A5DEC0DB1DF5}"/>
              </a:ext>
            </a:extLst>
          </p:cNvPr>
          <p:cNvSpPr>
            <a:spLocks noGrp="1"/>
          </p:cNvSpPr>
          <p:nvPr>
            <p:ph type="body" sz="quarter" idx="11" hasCustomPrompt="1"/>
          </p:nvPr>
        </p:nvSpPr>
        <p:spPr>
          <a:xfrm>
            <a:off x="539751" y="5732166"/>
            <a:ext cx="10464800" cy="792460"/>
          </a:xfrm>
          <a:prstGeom prst="rect">
            <a:avLst/>
          </a:prstGeom>
        </p:spPr>
        <p:txBody>
          <a:bodyPr lIns="0" tIns="0" rIns="0" bIns="0" anchor="b" anchorCtr="0"/>
          <a:lstStyle>
            <a:lvl1pPr>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footer</a:t>
            </a:r>
          </a:p>
        </p:txBody>
      </p:sp>
      <p:pic>
        <p:nvPicPr>
          <p:cNvPr id="6" name="Picture 5">
            <a:extLst>
              <a:ext uri="{FF2B5EF4-FFF2-40B4-BE49-F238E27FC236}">
                <a16:creationId xmlns:a16="http://schemas.microsoft.com/office/drawing/2014/main" id="{F88D4A8B-2798-1B49-B3A6-D985D931B793}"/>
              </a:ext>
            </a:extLst>
          </p:cNvPr>
          <p:cNvPicPr>
            <a:picLocks noChangeAspect="1"/>
          </p:cNvPicPr>
          <p:nvPr/>
        </p:nvPicPr>
        <p:blipFill>
          <a:blip r:embed="rId3"/>
          <a:stretch>
            <a:fillRect/>
          </a:stretch>
        </p:blipFill>
        <p:spPr>
          <a:xfrm>
            <a:off x="11348156" y="376449"/>
            <a:ext cx="412157" cy="244241"/>
          </a:xfrm>
          <a:prstGeom prst="rect">
            <a:avLst/>
          </a:prstGeom>
        </p:spPr>
      </p:pic>
    </p:spTree>
    <p:extLst>
      <p:ext uri="{BB962C8B-B14F-4D97-AF65-F5344CB8AC3E}">
        <p14:creationId xmlns:p14="http://schemas.microsoft.com/office/powerpoint/2010/main" val="15689172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Section heading - illustration">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6BEB273-144E-8E4F-BA8D-7AD3619A49C3}"/>
              </a:ext>
            </a:extLst>
          </p:cNvPr>
          <p:cNvPicPr>
            <a:picLocks noChangeAspect="1"/>
          </p:cNvPicPr>
          <p:nvPr/>
        </p:nvPicPr>
        <p:blipFill>
          <a:blip r:embed="rId2"/>
          <a:stretch>
            <a:fillRect/>
          </a:stretch>
        </p:blipFill>
        <p:spPr>
          <a:xfrm>
            <a:off x="1" y="0"/>
            <a:ext cx="12191999" cy="6910088"/>
          </a:xfrm>
          <a:prstGeom prst="rect">
            <a:avLst/>
          </a:prstGeom>
        </p:spPr>
      </p:pic>
      <p:pic>
        <p:nvPicPr>
          <p:cNvPr id="9" name="Picture 8">
            <a:extLst>
              <a:ext uri="{FF2B5EF4-FFF2-40B4-BE49-F238E27FC236}">
                <a16:creationId xmlns:a16="http://schemas.microsoft.com/office/drawing/2014/main" id="{672CB57A-6F3B-B14B-A990-AB4CC21543EB}"/>
              </a:ext>
            </a:extLst>
          </p:cNvPr>
          <p:cNvPicPr>
            <a:picLocks noChangeAspect="1"/>
          </p:cNvPicPr>
          <p:nvPr/>
        </p:nvPicPr>
        <p:blipFill>
          <a:blip r:embed="rId3"/>
          <a:stretch>
            <a:fillRect/>
          </a:stretch>
        </p:blipFill>
        <p:spPr>
          <a:xfrm>
            <a:off x="11348156" y="376449"/>
            <a:ext cx="412157" cy="244241"/>
          </a:xfrm>
          <a:prstGeom prst="rect">
            <a:avLst/>
          </a:prstGeom>
        </p:spPr>
      </p:pic>
      <p:sp>
        <p:nvSpPr>
          <p:cNvPr id="10" name="Title 9">
            <a:extLst>
              <a:ext uri="{FF2B5EF4-FFF2-40B4-BE49-F238E27FC236}">
                <a16:creationId xmlns:a16="http://schemas.microsoft.com/office/drawing/2014/main" id="{50A558AE-7CCA-6D40-95AA-D979930A26F8}"/>
              </a:ext>
            </a:extLst>
          </p:cNvPr>
          <p:cNvSpPr>
            <a:spLocks noGrp="1"/>
          </p:cNvSpPr>
          <p:nvPr>
            <p:ph type="title"/>
          </p:nvPr>
        </p:nvSpPr>
        <p:spPr>
          <a:xfrm>
            <a:off x="540000" y="2995200"/>
            <a:ext cx="4932000" cy="864000"/>
          </a:xfrm>
        </p:spPr>
        <p:txBody>
          <a:bodyPr lIns="0" tIns="0" rIns="0" bIns="0" anchor="ctr" anchorCtr="0"/>
          <a:lstStyle>
            <a:lvl1pPr>
              <a:defRPr sz="4800">
                <a:solidFill>
                  <a:srgbClr val="EA4403"/>
                </a:solidFill>
              </a:defRPr>
            </a:lvl1pPr>
          </a:lstStyle>
          <a:p>
            <a:r>
              <a:rPr lang="en-GB"/>
              <a:t>Click to edit Master title style</a:t>
            </a:r>
            <a:endParaRPr lang="en-US" dirty="0"/>
          </a:p>
        </p:txBody>
      </p:sp>
    </p:spTree>
    <p:extLst>
      <p:ext uri="{BB962C8B-B14F-4D97-AF65-F5344CB8AC3E}">
        <p14:creationId xmlns:p14="http://schemas.microsoft.com/office/powerpoint/2010/main" val="13020311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Section heading - photo">
    <p:spTree>
      <p:nvGrpSpPr>
        <p:cNvPr id="1" name=""/>
        <p:cNvGrpSpPr/>
        <p:nvPr/>
      </p:nvGrpSpPr>
      <p:grpSpPr>
        <a:xfrm>
          <a:off x="0" y="0"/>
          <a:ext cx="0" cy="0"/>
          <a:chOff x="0" y="0"/>
          <a:chExt cx="0" cy="0"/>
        </a:xfrm>
      </p:grpSpPr>
      <p:sp>
        <p:nvSpPr>
          <p:cNvPr id="3" name="Title 9">
            <a:extLst>
              <a:ext uri="{FF2B5EF4-FFF2-40B4-BE49-F238E27FC236}">
                <a16:creationId xmlns:a16="http://schemas.microsoft.com/office/drawing/2014/main" id="{8B4B90AC-FD75-2A44-B5F5-3052CD839BEB}"/>
              </a:ext>
            </a:extLst>
          </p:cNvPr>
          <p:cNvSpPr>
            <a:spLocks noGrp="1"/>
          </p:cNvSpPr>
          <p:nvPr>
            <p:ph type="title"/>
          </p:nvPr>
        </p:nvSpPr>
        <p:spPr>
          <a:xfrm>
            <a:off x="540000" y="2995200"/>
            <a:ext cx="4932000" cy="864000"/>
          </a:xfrm>
        </p:spPr>
        <p:txBody>
          <a:bodyPr lIns="0" tIns="0" rIns="0" bIns="0" anchor="ctr" anchorCtr="0"/>
          <a:lstStyle>
            <a:lvl1pPr>
              <a:defRPr sz="4800">
                <a:solidFill>
                  <a:srgbClr val="53565A"/>
                </a:solidFill>
              </a:defRPr>
            </a:lvl1pPr>
          </a:lstStyle>
          <a:p>
            <a:r>
              <a:rPr lang="en-GB"/>
              <a:t>Click to edit Master title style</a:t>
            </a:r>
            <a:endParaRPr lang="en-US" dirty="0"/>
          </a:p>
        </p:txBody>
      </p:sp>
      <p:pic>
        <p:nvPicPr>
          <p:cNvPr id="4" name="Picture 3">
            <a:extLst>
              <a:ext uri="{FF2B5EF4-FFF2-40B4-BE49-F238E27FC236}">
                <a16:creationId xmlns:a16="http://schemas.microsoft.com/office/drawing/2014/main" id="{C52E69FF-C1EB-9C43-B568-5F6A344582C7}"/>
              </a:ext>
            </a:extLst>
          </p:cNvPr>
          <p:cNvPicPr>
            <a:picLocks noChangeAspect="1"/>
          </p:cNvPicPr>
          <p:nvPr/>
        </p:nvPicPr>
        <p:blipFill>
          <a:blip r:embed="rId2"/>
          <a:stretch>
            <a:fillRect/>
          </a:stretch>
        </p:blipFill>
        <p:spPr>
          <a:xfrm>
            <a:off x="11348156" y="376449"/>
            <a:ext cx="412157" cy="244241"/>
          </a:xfrm>
          <a:prstGeom prst="rect">
            <a:avLst/>
          </a:prstGeom>
        </p:spPr>
      </p:pic>
    </p:spTree>
    <p:extLst>
      <p:ext uri="{BB962C8B-B14F-4D97-AF65-F5344CB8AC3E}">
        <p14:creationId xmlns:p14="http://schemas.microsoft.com/office/powerpoint/2010/main" val="39814286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1_Section heading - photo - White compass">
    <p:spTree>
      <p:nvGrpSpPr>
        <p:cNvPr id="1" name=""/>
        <p:cNvGrpSpPr/>
        <p:nvPr/>
      </p:nvGrpSpPr>
      <p:grpSpPr>
        <a:xfrm>
          <a:off x="0" y="0"/>
          <a:ext cx="0" cy="0"/>
          <a:chOff x="0" y="0"/>
          <a:chExt cx="0" cy="0"/>
        </a:xfrm>
      </p:grpSpPr>
      <p:sp>
        <p:nvSpPr>
          <p:cNvPr id="3" name="Title 9">
            <a:extLst>
              <a:ext uri="{FF2B5EF4-FFF2-40B4-BE49-F238E27FC236}">
                <a16:creationId xmlns:a16="http://schemas.microsoft.com/office/drawing/2014/main" id="{8B4B90AC-FD75-2A44-B5F5-3052CD839BEB}"/>
              </a:ext>
            </a:extLst>
          </p:cNvPr>
          <p:cNvSpPr>
            <a:spLocks noGrp="1"/>
          </p:cNvSpPr>
          <p:nvPr>
            <p:ph type="title"/>
          </p:nvPr>
        </p:nvSpPr>
        <p:spPr>
          <a:xfrm>
            <a:off x="540000" y="2995200"/>
            <a:ext cx="4932000" cy="864000"/>
          </a:xfrm>
        </p:spPr>
        <p:txBody>
          <a:bodyPr lIns="0" tIns="0" rIns="0" bIns="0" anchor="ctr" anchorCtr="0"/>
          <a:lstStyle>
            <a:lvl1pPr>
              <a:defRPr sz="4800">
                <a:solidFill>
                  <a:srgbClr val="53565A"/>
                </a:solidFill>
              </a:defRPr>
            </a:lvl1pPr>
          </a:lstStyle>
          <a:p>
            <a:r>
              <a:rPr lang="en-GB"/>
              <a:t>Click to edit Master title style</a:t>
            </a:r>
            <a:endParaRPr lang="en-US" dirty="0"/>
          </a:p>
        </p:txBody>
      </p:sp>
      <p:pic>
        <p:nvPicPr>
          <p:cNvPr id="5" name="Picture 4">
            <a:extLst>
              <a:ext uri="{FF2B5EF4-FFF2-40B4-BE49-F238E27FC236}">
                <a16:creationId xmlns:a16="http://schemas.microsoft.com/office/drawing/2014/main" id="{87F37080-357D-C147-913D-4B959EBD431D}"/>
              </a:ext>
            </a:extLst>
          </p:cNvPr>
          <p:cNvPicPr>
            <a:picLocks noChangeAspect="1"/>
          </p:cNvPicPr>
          <p:nvPr/>
        </p:nvPicPr>
        <p:blipFill>
          <a:blip r:embed="rId2"/>
          <a:stretch>
            <a:fillRect/>
          </a:stretch>
        </p:blipFill>
        <p:spPr>
          <a:xfrm>
            <a:off x="11362215" y="381911"/>
            <a:ext cx="410399" cy="243199"/>
          </a:xfrm>
          <a:prstGeom prst="rect">
            <a:avLst/>
          </a:prstGeom>
        </p:spPr>
      </p:pic>
    </p:spTree>
    <p:extLst>
      <p:ext uri="{BB962C8B-B14F-4D97-AF65-F5344CB8AC3E}">
        <p14:creationId xmlns:p14="http://schemas.microsoft.com/office/powerpoint/2010/main" val="186039485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Tagline">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1480FBB-EB56-3448-AC79-6C3053254E41}"/>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9" name="Title 8">
            <a:extLst>
              <a:ext uri="{FF2B5EF4-FFF2-40B4-BE49-F238E27FC236}">
                <a16:creationId xmlns:a16="http://schemas.microsoft.com/office/drawing/2014/main" id="{30849712-A132-AE4C-A5E7-F6B8F5FF7648}"/>
              </a:ext>
            </a:extLst>
          </p:cNvPr>
          <p:cNvSpPr>
            <a:spLocks noGrp="1"/>
          </p:cNvSpPr>
          <p:nvPr>
            <p:ph type="title" hasCustomPrompt="1"/>
          </p:nvPr>
        </p:nvSpPr>
        <p:spPr>
          <a:xfrm>
            <a:off x="540000" y="2382657"/>
            <a:ext cx="7585200" cy="2091599"/>
          </a:xfrm>
        </p:spPr>
        <p:txBody>
          <a:bodyPr anchor="ctr"/>
          <a:lstStyle>
            <a:lvl1pPr>
              <a:defRPr sz="4500">
                <a:solidFill>
                  <a:schemeClr val="bg1"/>
                </a:solidFill>
              </a:defRPr>
            </a:lvl1pPr>
          </a:lstStyle>
          <a:p>
            <a:r>
              <a:rPr lang="en-GB" dirty="0"/>
              <a:t>It’s Australian. </a:t>
            </a:r>
            <a:br>
              <a:rPr lang="en-GB" dirty="0"/>
            </a:br>
            <a:r>
              <a:rPr lang="en-GB" dirty="0"/>
              <a:t>It’s super.</a:t>
            </a:r>
            <a:br>
              <a:rPr lang="en-GB" dirty="0"/>
            </a:br>
            <a:r>
              <a:rPr lang="en-GB" dirty="0"/>
              <a:t>And it’s yours.</a:t>
            </a:r>
          </a:p>
        </p:txBody>
      </p:sp>
    </p:spTree>
    <p:extLst>
      <p:ext uri="{BB962C8B-B14F-4D97-AF65-F5344CB8AC3E}">
        <p14:creationId xmlns:p14="http://schemas.microsoft.com/office/powerpoint/2010/main" val="354708595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1_Tagline">
    <p:bg>
      <p:bgPr>
        <a:solidFill>
          <a:schemeClr val="bg1"/>
        </a:solidFill>
        <a:effectLst/>
      </p:bgPr>
    </p:bg>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A12032F0-F693-DC94-3352-17AF321291E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Title 8">
            <a:extLst>
              <a:ext uri="{FF2B5EF4-FFF2-40B4-BE49-F238E27FC236}">
                <a16:creationId xmlns:a16="http://schemas.microsoft.com/office/drawing/2014/main" id="{30849712-A132-AE4C-A5E7-F6B8F5FF7648}"/>
              </a:ext>
            </a:extLst>
          </p:cNvPr>
          <p:cNvSpPr>
            <a:spLocks noGrp="1"/>
          </p:cNvSpPr>
          <p:nvPr>
            <p:ph type="title" hasCustomPrompt="1"/>
          </p:nvPr>
        </p:nvSpPr>
        <p:spPr>
          <a:xfrm>
            <a:off x="540000" y="2382657"/>
            <a:ext cx="7585200" cy="2091599"/>
          </a:xfrm>
        </p:spPr>
        <p:txBody>
          <a:bodyPr anchor="ctr"/>
          <a:lstStyle>
            <a:lvl1pPr>
              <a:defRPr sz="4500">
                <a:solidFill>
                  <a:schemeClr val="bg1"/>
                </a:solidFill>
              </a:defRPr>
            </a:lvl1pPr>
          </a:lstStyle>
          <a:p>
            <a:r>
              <a:rPr lang="en-GB" dirty="0"/>
              <a:t>It’s Australian. </a:t>
            </a:r>
            <a:br>
              <a:rPr lang="en-GB" dirty="0"/>
            </a:br>
            <a:r>
              <a:rPr lang="en-GB" dirty="0"/>
              <a:t>It’s super.</a:t>
            </a:r>
            <a:br>
              <a:rPr lang="en-GB" dirty="0"/>
            </a:br>
            <a:r>
              <a:rPr lang="en-GB" dirty="0"/>
              <a:t>And it’s yours.</a:t>
            </a:r>
          </a:p>
        </p:txBody>
      </p:sp>
      <p:pic>
        <p:nvPicPr>
          <p:cNvPr id="6" name="Picture 5">
            <a:extLst>
              <a:ext uri="{FF2B5EF4-FFF2-40B4-BE49-F238E27FC236}">
                <a16:creationId xmlns:a16="http://schemas.microsoft.com/office/drawing/2014/main" id="{95108EA9-C2D0-779B-DD74-CC6200B3A963}"/>
              </a:ext>
            </a:extLst>
          </p:cNvPr>
          <p:cNvPicPr>
            <a:picLocks noChangeAspect="1"/>
          </p:cNvPicPr>
          <p:nvPr userDrawn="1"/>
        </p:nvPicPr>
        <p:blipFill>
          <a:blip r:embed="rId3"/>
          <a:stretch>
            <a:fillRect/>
          </a:stretch>
        </p:blipFill>
        <p:spPr>
          <a:xfrm>
            <a:off x="540001" y="548135"/>
            <a:ext cx="2521025" cy="496799"/>
          </a:xfrm>
          <a:prstGeom prst="rect">
            <a:avLst/>
          </a:prstGeom>
        </p:spPr>
      </p:pic>
    </p:spTree>
    <p:extLst>
      <p:ext uri="{BB962C8B-B14F-4D97-AF65-F5344CB8AC3E}">
        <p14:creationId xmlns:p14="http://schemas.microsoft.com/office/powerpoint/2010/main" val="34203974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Thank you">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328777B-3E37-394D-A673-E49A5BE721FE}"/>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7" name="Title 1">
            <a:extLst>
              <a:ext uri="{FF2B5EF4-FFF2-40B4-BE49-F238E27FC236}">
                <a16:creationId xmlns:a16="http://schemas.microsoft.com/office/drawing/2014/main" id="{5EA3E111-2EF8-DB49-A71A-98919D49037E}"/>
              </a:ext>
            </a:extLst>
          </p:cNvPr>
          <p:cNvSpPr txBox="1">
            <a:spLocks/>
          </p:cNvSpPr>
          <p:nvPr/>
        </p:nvSpPr>
        <p:spPr>
          <a:xfrm>
            <a:off x="540000" y="2419200"/>
            <a:ext cx="6768165" cy="864096"/>
          </a:xfrm>
          <a:prstGeom prst="rect">
            <a:avLst/>
          </a:prstGeom>
        </p:spPr>
        <p:txBody>
          <a:bodyPr vert="horz" lIns="0" tIns="0" rIns="0" bIns="0" rtlCol="0" anchor="ctr">
            <a:noAutofit/>
          </a:bodyPr>
          <a:lstStyle>
            <a:lvl1pPr algn="l" defTabSz="914400" rtl="0" eaLnBrk="1" latinLnBrk="0" hangingPunct="1">
              <a:spcBef>
                <a:spcPct val="0"/>
              </a:spcBef>
              <a:buNone/>
              <a:defRPr sz="3100" kern="1200">
                <a:solidFill>
                  <a:schemeClr val="accent2"/>
                </a:solidFill>
                <a:latin typeface="+mj-lt"/>
                <a:ea typeface="+mj-ea"/>
                <a:cs typeface="+mj-cs"/>
              </a:defRPr>
            </a:lvl1pPr>
          </a:lstStyle>
          <a:p>
            <a:r>
              <a:rPr lang="en-AU" sz="4800" dirty="0">
                <a:solidFill>
                  <a:schemeClr val="bg1"/>
                </a:solidFill>
              </a:rPr>
              <a:t>Thanks for attending</a:t>
            </a:r>
          </a:p>
        </p:txBody>
      </p:sp>
      <p:sp>
        <p:nvSpPr>
          <p:cNvPr id="8" name="Title 1">
            <a:extLst>
              <a:ext uri="{FF2B5EF4-FFF2-40B4-BE49-F238E27FC236}">
                <a16:creationId xmlns:a16="http://schemas.microsoft.com/office/drawing/2014/main" id="{E5180511-2F3F-4049-A100-83E4478A2CBE}"/>
              </a:ext>
            </a:extLst>
          </p:cNvPr>
          <p:cNvSpPr txBox="1">
            <a:spLocks/>
          </p:cNvSpPr>
          <p:nvPr/>
        </p:nvSpPr>
        <p:spPr>
          <a:xfrm>
            <a:off x="1415480" y="3486787"/>
            <a:ext cx="6680376" cy="864096"/>
          </a:xfrm>
          <a:prstGeom prst="rect">
            <a:avLst/>
          </a:prstGeom>
        </p:spPr>
        <p:txBody>
          <a:bodyPr vert="horz" lIns="121920" tIns="60960" rIns="121920" bIns="60960" rtlCol="0" anchor="ctr">
            <a:noAutofit/>
          </a:bodyPr>
          <a:lstStyle>
            <a:lvl1pPr algn="l" defTabSz="914400" rtl="0" eaLnBrk="1" latinLnBrk="0" hangingPunct="1">
              <a:spcBef>
                <a:spcPct val="0"/>
              </a:spcBef>
              <a:buNone/>
              <a:defRPr sz="3100" kern="1200">
                <a:solidFill>
                  <a:schemeClr val="accent2"/>
                </a:solidFill>
                <a:latin typeface="+mj-lt"/>
                <a:ea typeface="+mj-ea"/>
                <a:cs typeface="+mj-cs"/>
              </a:defRPr>
            </a:lvl1pPr>
          </a:lstStyle>
          <a:p>
            <a:r>
              <a:rPr lang="en-AU" sz="2400" dirty="0">
                <a:solidFill>
                  <a:schemeClr val="bg1"/>
                </a:solidFill>
              </a:rPr>
              <a:t>Please type your questions into the </a:t>
            </a:r>
          </a:p>
          <a:p>
            <a:r>
              <a:rPr lang="en-AU" sz="2400" b="1" dirty="0">
                <a:solidFill>
                  <a:schemeClr val="bg1"/>
                </a:solidFill>
              </a:rPr>
              <a:t>Q&amp;A </a:t>
            </a:r>
            <a:r>
              <a:rPr lang="en-AU" sz="2400" dirty="0">
                <a:solidFill>
                  <a:schemeClr val="bg1"/>
                </a:solidFill>
              </a:rPr>
              <a:t>at the bottom of the screen.</a:t>
            </a:r>
          </a:p>
        </p:txBody>
      </p:sp>
      <p:pic>
        <p:nvPicPr>
          <p:cNvPr id="10" name="Picture 9">
            <a:extLst>
              <a:ext uri="{FF2B5EF4-FFF2-40B4-BE49-F238E27FC236}">
                <a16:creationId xmlns:a16="http://schemas.microsoft.com/office/drawing/2014/main" id="{827600B1-35AF-6A4D-862C-250AC444776C}"/>
              </a:ext>
            </a:extLst>
          </p:cNvPr>
          <p:cNvPicPr>
            <a:picLocks noChangeAspect="1"/>
          </p:cNvPicPr>
          <p:nvPr/>
        </p:nvPicPr>
        <p:blipFill>
          <a:blip r:embed="rId3"/>
          <a:stretch>
            <a:fillRect/>
          </a:stretch>
        </p:blipFill>
        <p:spPr>
          <a:xfrm>
            <a:off x="540001" y="548135"/>
            <a:ext cx="2521025" cy="496799"/>
          </a:xfrm>
          <a:prstGeom prst="rect">
            <a:avLst/>
          </a:prstGeom>
        </p:spPr>
      </p:pic>
      <p:pic>
        <p:nvPicPr>
          <p:cNvPr id="9" name="Picture 8" descr="Icon&#10;&#10;Description automatically generated">
            <a:extLst>
              <a:ext uri="{FF2B5EF4-FFF2-40B4-BE49-F238E27FC236}">
                <a16:creationId xmlns:a16="http://schemas.microsoft.com/office/drawing/2014/main" id="{653C6F4B-D529-9946-93FB-CF4584767E5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0000" y="3549103"/>
            <a:ext cx="766800" cy="766800"/>
          </a:xfrm>
          <a:prstGeom prst="rect">
            <a:avLst/>
          </a:prstGeom>
        </p:spPr>
      </p:pic>
    </p:spTree>
    <p:extLst>
      <p:ext uri="{BB962C8B-B14F-4D97-AF65-F5344CB8AC3E}">
        <p14:creationId xmlns:p14="http://schemas.microsoft.com/office/powerpoint/2010/main" val="318083809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AU"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4" name="Date Placeholder 3"/>
          <p:cNvSpPr>
            <a:spLocks noGrp="1"/>
          </p:cNvSpPr>
          <p:nvPr>
            <p:ph type="dt" sz="half" idx="10"/>
          </p:nvPr>
        </p:nvSpPr>
        <p:spPr>
          <a:xfrm>
            <a:off x="5536041" y="6206980"/>
            <a:ext cx="1808099" cy="360000"/>
          </a:xfrm>
          <a:prstGeom prst="rect">
            <a:avLst/>
          </a:prstGeom>
        </p:spPr>
        <p:txBody>
          <a:bodyPr/>
          <a:lstStyle/>
          <a:p>
            <a:pPr>
              <a:defRPr/>
            </a:pPr>
            <a:fld id="{E81D77EB-E5F6-401A-9F36-5FF3F92B821E}" type="datetimeFigureOut">
              <a:rPr lang="en-AU" smtClean="0"/>
              <a:pPr>
                <a:defRPr/>
              </a:pPr>
              <a:t>12/09/2022</a:t>
            </a:fld>
            <a:endParaRPr lang="en-AU" dirty="0"/>
          </a:p>
        </p:txBody>
      </p:sp>
      <p:sp>
        <p:nvSpPr>
          <p:cNvPr id="5" name="Footer Placeholder 4"/>
          <p:cNvSpPr>
            <a:spLocks noGrp="1"/>
          </p:cNvSpPr>
          <p:nvPr>
            <p:ph type="ftr" sz="quarter" idx="11"/>
          </p:nvPr>
        </p:nvSpPr>
        <p:spPr>
          <a:xfrm>
            <a:off x="1579229" y="6206980"/>
            <a:ext cx="3860800" cy="360000"/>
          </a:xfrm>
          <a:prstGeom prst="rect">
            <a:avLst/>
          </a:prstGeom>
        </p:spPr>
        <p:txBody>
          <a:bodyPr/>
          <a:lstStyle/>
          <a:p>
            <a:pPr>
              <a:defRPr/>
            </a:pPr>
            <a:endParaRPr lang="en-AU"/>
          </a:p>
        </p:txBody>
      </p:sp>
      <p:sp>
        <p:nvSpPr>
          <p:cNvPr id="6" name="Slide Number Placeholder 5"/>
          <p:cNvSpPr>
            <a:spLocks noGrp="1"/>
          </p:cNvSpPr>
          <p:nvPr>
            <p:ph type="sldNum" sz="quarter" idx="12"/>
          </p:nvPr>
        </p:nvSpPr>
        <p:spPr>
          <a:xfrm>
            <a:off x="815413" y="6206980"/>
            <a:ext cx="672075" cy="360000"/>
          </a:xfrm>
          <a:prstGeom prst="rect">
            <a:avLst/>
          </a:prstGeom>
        </p:spPr>
        <p:txBody>
          <a:bodyPr/>
          <a:lstStyle/>
          <a:p>
            <a:pPr>
              <a:defRPr/>
            </a:pPr>
            <a:fld id="{8AE61187-61E2-4848-BDB6-4C2D12F3BF63}" type="slidenum">
              <a:rPr lang="en-AU" smtClean="0"/>
              <a:pPr>
                <a:defRPr/>
              </a:pPr>
              <a:t>‹#›</a:t>
            </a:fld>
            <a:endParaRPr lang="en-AU" dirty="0"/>
          </a:p>
        </p:txBody>
      </p:sp>
    </p:spTree>
    <p:extLst>
      <p:ext uri="{BB962C8B-B14F-4D97-AF65-F5344CB8AC3E}">
        <p14:creationId xmlns:p14="http://schemas.microsoft.com/office/powerpoint/2010/main" val="58569213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AU" dirty="0"/>
          </a:p>
        </p:txBody>
      </p:sp>
      <p:sp>
        <p:nvSpPr>
          <p:cNvPr id="3" name="Content Placeholder 2"/>
          <p:cNvSpPr>
            <a:spLocks noGrp="1"/>
          </p:cNvSpPr>
          <p:nvPr>
            <p:ph sz="half" idx="1"/>
          </p:nvPr>
        </p:nvSpPr>
        <p:spPr>
          <a:xfrm>
            <a:off x="815411" y="1600201"/>
            <a:ext cx="4944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4" name="Content Placeholder 3"/>
          <p:cNvSpPr>
            <a:spLocks noGrp="1"/>
          </p:cNvSpPr>
          <p:nvPr>
            <p:ph sz="half" idx="2"/>
          </p:nvPr>
        </p:nvSpPr>
        <p:spPr>
          <a:xfrm>
            <a:off x="5982635" y="1600201"/>
            <a:ext cx="4944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Date Placeholder 4"/>
          <p:cNvSpPr>
            <a:spLocks noGrp="1"/>
          </p:cNvSpPr>
          <p:nvPr>
            <p:ph type="dt" sz="half" idx="10"/>
          </p:nvPr>
        </p:nvSpPr>
        <p:spPr>
          <a:xfrm>
            <a:off x="5536041" y="6206980"/>
            <a:ext cx="1808099" cy="360000"/>
          </a:xfrm>
          <a:prstGeom prst="rect">
            <a:avLst/>
          </a:prstGeom>
        </p:spPr>
        <p:txBody>
          <a:bodyPr/>
          <a:lstStyle/>
          <a:p>
            <a:pPr>
              <a:defRPr/>
            </a:pPr>
            <a:fld id="{CCC1060B-CC02-477C-8B85-1177166D95A3}" type="datetimeFigureOut">
              <a:rPr lang="en-AU" smtClean="0"/>
              <a:pPr>
                <a:defRPr/>
              </a:pPr>
              <a:t>12/09/2022</a:t>
            </a:fld>
            <a:endParaRPr lang="en-AU" dirty="0"/>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pPr>
              <a:defRPr/>
            </a:pPr>
            <a:endParaRPr lang="en-AU"/>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pPr>
              <a:defRPr/>
            </a:pPr>
            <a:fld id="{1D90008C-B670-4776-8264-3D0ABBAE9F9D}" type="slidenum">
              <a:rPr lang="en-AU" smtClean="0"/>
              <a:pPr>
                <a:defRPr/>
              </a:pPr>
              <a:t>‹#›</a:t>
            </a:fld>
            <a:endParaRPr lang="en-AU" dirty="0"/>
          </a:p>
        </p:txBody>
      </p:sp>
    </p:spTree>
    <p:extLst>
      <p:ext uri="{BB962C8B-B14F-4D97-AF65-F5344CB8AC3E}">
        <p14:creationId xmlns:p14="http://schemas.microsoft.com/office/powerpoint/2010/main" val="36968331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Guiding Ray 3">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E44576F-133F-6E45-B8BF-2C373B0A2719}"/>
              </a:ext>
            </a:extLst>
          </p:cNvPr>
          <p:cNvPicPr>
            <a:picLocks noChangeAspect="1"/>
          </p:cNvPicPr>
          <p:nvPr userDrawn="1"/>
        </p:nvPicPr>
        <p:blipFill>
          <a:blip r:embed="rId2"/>
          <a:stretch>
            <a:fillRect/>
          </a:stretch>
        </p:blipFill>
        <p:spPr>
          <a:xfrm>
            <a:off x="1343472" y="679690"/>
            <a:ext cx="10848528" cy="6178310"/>
          </a:xfrm>
          <a:prstGeom prst="rect">
            <a:avLst/>
          </a:prstGeom>
        </p:spPr>
      </p:pic>
      <p:sp>
        <p:nvSpPr>
          <p:cNvPr id="2" name="Title 1">
            <a:extLst>
              <a:ext uri="{FF2B5EF4-FFF2-40B4-BE49-F238E27FC236}">
                <a16:creationId xmlns:a16="http://schemas.microsoft.com/office/drawing/2014/main" id="{88F10444-D9B1-5C49-AC13-44E70CCDFF1D}"/>
              </a:ext>
            </a:extLst>
          </p:cNvPr>
          <p:cNvSpPr>
            <a:spLocks noGrp="1"/>
          </p:cNvSpPr>
          <p:nvPr>
            <p:ph type="title"/>
          </p:nvPr>
        </p:nvSpPr>
        <p:spPr/>
        <p:txBody>
          <a:bodyPr/>
          <a:lstStyle>
            <a:lvl1pPr>
              <a:defRPr sz="4100"/>
            </a:lvl1pPr>
          </a:lstStyle>
          <a:p>
            <a:r>
              <a:rPr lang="en-GB" dirty="0"/>
              <a:t>Click to edit Master title style</a:t>
            </a:r>
            <a:endParaRPr lang="en-US" dirty="0"/>
          </a:p>
        </p:txBody>
      </p:sp>
      <p:sp>
        <p:nvSpPr>
          <p:cNvPr id="3" name="Text Placeholder 14">
            <a:extLst>
              <a:ext uri="{FF2B5EF4-FFF2-40B4-BE49-F238E27FC236}">
                <a16:creationId xmlns:a16="http://schemas.microsoft.com/office/drawing/2014/main" id="{1C0C4143-6346-274B-963D-B7DB6B40C486}"/>
              </a:ext>
            </a:extLst>
          </p:cNvPr>
          <p:cNvSpPr>
            <a:spLocks noGrp="1"/>
          </p:cNvSpPr>
          <p:nvPr>
            <p:ph type="body" sz="quarter" idx="10"/>
          </p:nvPr>
        </p:nvSpPr>
        <p:spPr>
          <a:xfrm>
            <a:off x="539750" y="2160000"/>
            <a:ext cx="10465200" cy="4140000"/>
          </a:xfrm>
          <a:prstGeom prst="rect">
            <a:avLst/>
          </a:prstGeom>
        </p:spPr>
        <p:txBody>
          <a:bodyPr lIns="0" tIns="0" rIns="0" bIns="0"/>
          <a:lstStyle>
            <a:lvl1pPr>
              <a:defRPr sz="1600">
                <a:solidFill>
                  <a:srgbClr val="53565A"/>
                </a:solidFill>
              </a:defRPr>
            </a:lvl1pPr>
            <a:lvl2pPr>
              <a:defRPr sz="1600"/>
            </a:lvl2pPr>
            <a:lvl3pPr>
              <a:defRPr sz="1600"/>
            </a:lvl3pPr>
            <a:lvl4pPr>
              <a:defRPr sz="1600"/>
            </a:lvl4pPr>
            <a:lvl5pPr>
              <a:defRPr sz="1600"/>
            </a:lvl5pPr>
          </a:lstStyle>
          <a:p>
            <a:pPr lvl="0"/>
            <a:r>
              <a:rPr lang="en-GB" dirty="0"/>
              <a:t>Click to edit Master text styles</a:t>
            </a:r>
          </a:p>
        </p:txBody>
      </p:sp>
      <p:sp>
        <p:nvSpPr>
          <p:cNvPr id="4" name="Text Placeholder 16">
            <a:extLst>
              <a:ext uri="{FF2B5EF4-FFF2-40B4-BE49-F238E27FC236}">
                <a16:creationId xmlns:a16="http://schemas.microsoft.com/office/drawing/2014/main" id="{B40C50BF-CF85-8046-B268-61294E698489}"/>
              </a:ext>
            </a:extLst>
          </p:cNvPr>
          <p:cNvSpPr>
            <a:spLocks noGrp="1"/>
          </p:cNvSpPr>
          <p:nvPr>
            <p:ph type="body" sz="quarter" idx="11" hasCustomPrompt="1"/>
          </p:nvPr>
        </p:nvSpPr>
        <p:spPr>
          <a:xfrm>
            <a:off x="539750" y="5732165"/>
            <a:ext cx="10464800" cy="792460"/>
          </a:xfrm>
          <a:prstGeom prst="rect">
            <a:avLst/>
          </a:prstGeom>
        </p:spPr>
        <p:txBody>
          <a:bodyPr lIns="0" tIns="0" rIns="0" bIns="0" anchor="b" anchorCtr="0"/>
          <a:lstStyle>
            <a:lvl1pPr>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footer</a:t>
            </a:r>
          </a:p>
        </p:txBody>
      </p:sp>
      <p:pic>
        <p:nvPicPr>
          <p:cNvPr id="5" name="Picture 4">
            <a:extLst>
              <a:ext uri="{FF2B5EF4-FFF2-40B4-BE49-F238E27FC236}">
                <a16:creationId xmlns:a16="http://schemas.microsoft.com/office/drawing/2014/main" id="{22C28A06-9BC2-174D-B4B8-5301DC9C86A8}"/>
              </a:ext>
            </a:extLst>
          </p:cNvPr>
          <p:cNvPicPr>
            <a:picLocks noChangeAspect="1"/>
          </p:cNvPicPr>
          <p:nvPr userDrawn="1"/>
        </p:nvPicPr>
        <p:blipFill>
          <a:blip r:embed="rId3"/>
          <a:stretch>
            <a:fillRect/>
          </a:stretch>
        </p:blipFill>
        <p:spPr>
          <a:xfrm>
            <a:off x="11348156" y="376447"/>
            <a:ext cx="412157" cy="244241"/>
          </a:xfrm>
          <a:prstGeom prst="rect">
            <a:avLst/>
          </a:prstGeom>
        </p:spPr>
      </p:pic>
    </p:spTree>
    <p:extLst>
      <p:ext uri="{BB962C8B-B14F-4D97-AF65-F5344CB8AC3E}">
        <p14:creationId xmlns:p14="http://schemas.microsoft.com/office/powerpoint/2010/main" val="153178752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AU" dirty="0"/>
          </a:p>
        </p:txBody>
      </p:sp>
      <p:sp>
        <p:nvSpPr>
          <p:cNvPr id="3" name="Content Placeholder 2"/>
          <p:cNvSpPr>
            <a:spLocks noGrp="1"/>
          </p:cNvSpPr>
          <p:nvPr>
            <p:ph sz="half" idx="1"/>
          </p:nvPr>
        </p:nvSpPr>
        <p:spPr>
          <a:xfrm>
            <a:off x="815411"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4" name="Content Placeholder 3"/>
          <p:cNvSpPr>
            <a:spLocks noGrp="1"/>
          </p:cNvSpPr>
          <p:nvPr>
            <p:ph sz="half" idx="2"/>
          </p:nvPr>
        </p:nvSpPr>
        <p:spPr>
          <a:xfrm>
            <a:off x="4210608"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Date Placeholder 4"/>
          <p:cNvSpPr>
            <a:spLocks noGrp="1"/>
          </p:cNvSpPr>
          <p:nvPr>
            <p:ph type="dt" sz="half" idx="10"/>
          </p:nvPr>
        </p:nvSpPr>
        <p:spPr>
          <a:xfrm>
            <a:off x="5536041" y="6206980"/>
            <a:ext cx="1808099" cy="360000"/>
          </a:xfrm>
          <a:prstGeom prst="rect">
            <a:avLst/>
          </a:prstGeom>
        </p:spPr>
        <p:txBody>
          <a:bodyPr/>
          <a:lstStyle/>
          <a:p>
            <a:pPr>
              <a:defRPr/>
            </a:pPr>
            <a:fld id="{5B8D71CE-7889-4667-9C05-7E7B28984D14}" type="datetimeFigureOut">
              <a:rPr lang="en-AU" smtClean="0"/>
              <a:pPr>
                <a:defRPr/>
              </a:pPr>
              <a:t>12/09/2022</a:t>
            </a:fld>
            <a:endParaRPr lang="en-AU" dirty="0"/>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pPr>
              <a:defRPr/>
            </a:pPr>
            <a:endParaRPr lang="en-AU"/>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pPr>
              <a:defRPr/>
            </a:pPr>
            <a:fld id="{1898F9A1-4B09-47DB-96AF-8F4771B15F28}" type="slidenum">
              <a:rPr lang="en-AU" smtClean="0"/>
              <a:pPr>
                <a:defRPr/>
              </a:pPr>
              <a:t>‹#›</a:t>
            </a:fld>
            <a:endParaRPr lang="en-AU" dirty="0"/>
          </a:p>
        </p:txBody>
      </p:sp>
      <p:sp>
        <p:nvSpPr>
          <p:cNvPr id="8" name="Content Placeholder 3"/>
          <p:cNvSpPr>
            <a:spLocks noGrp="1"/>
          </p:cNvSpPr>
          <p:nvPr>
            <p:ph sz="half" idx="13"/>
          </p:nvPr>
        </p:nvSpPr>
        <p:spPr>
          <a:xfrm>
            <a:off x="7605804"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Tree>
    <p:extLst>
      <p:ext uri="{BB962C8B-B14F-4D97-AF65-F5344CB8AC3E}">
        <p14:creationId xmlns:p14="http://schemas.microsoft.com/office/powerpoint/2010/main" val="186416876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ColumnShaded">
    <p:spTree>
      <p:nvGrpSpPr>
        <p:cNvPr id="1" name=""/>
        <p:cNvGrpSpPr/>
        <p:nvPr/>
      </p:nvGrpSpPr>
      <p:grpSpPr>
        <a:xfrm>
          <a:off x="0" y="0"/>
          <a:ext cx="0" cy="0"/>
          <a:chOff x="0" y="0"/>
          <a:chExt cx="0" cy="0"/>
        </a:xfrm>
      </p:grpSpPr>
      <p:sp>
        <p:nvSpPr>
          <p:cNvPr id="8" name="Rounded Rectangle 7"/>
          <p:cNvSpPr/>
          <p:nvPr/>
        </p:nvSpPr>
        <p:spPr>
          <a:xfrm>
            <a:off x="776084" y="1604798"/>
            <a:ext cx="10561179" cy="4416492"/>
          </a:xfrm>
          <a:prstGeom prst="roundRect">
            <a:avLst>
              <a:gd name="adj" fmla="val 1752"/>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200"/>
          </a:p>
        </p:txBody>
      </p:sp>
      <p:sp>
        <p:nvSpPr>
          <p:cNvPr id="2" name="Title 1"/>
          <p:cNvSpPr>
            <a:spLocks noGrp="1"/>
          </p:cNvSpPr>
          <p:nvPr>
            <p:ph type="title"/>
          </p:nvPr>
        </p:nvSpPr>
        <p:spPr/>
        <p:txBody>
          <a:bodyPr/>
          <a:lstStyle/>
          <a:p>
            <a:r>
              <a:rPr lang="en-GB"/>
              <a:t>Click to edit Master title style</a:t>
            </a:r>
            <a:endParaRPr lang="en-AU" dirty="0"/>
          </a:p>
        </p:txBody>
      </p:sp>
      <p:sp>
        <p:nvSpPr>
          <p:cNvPr id="3" name="Content Placeholder 2"/>
          <p:cNvSpPr>
            <a:spLocks noGrp="1"/>
          </p:cNvSpPr>
          <p:nvPr>
            <p:ph sz="half" idx="1"/>
          </p:nvPr>
        </p:nvSpPr>
        <p:spPr>
          <a:xfrm>
            <a:off x="828520" y="1626420"/>
            <a:ext cx="5083200" cy="4372800"/>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4" name="Content Placeholder 3"/>
          <p:cNvSpPr>
            <a:spLocks noGrp="1"/>
          </p:cNvSpPr>
          <p:nvPr>
            <p:ph sz="half" idx="2"/>
          </p:nvPr>
        </p:nvSpPr>
        <p:spPr>
          <a:xfrm>
            <a:off x="6178901" y="1626420"/>
            <a:ext cx="5083200" cy="4372800"/>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Date Placeholder 4"/>
          <p:cNvSpPr>
            <a:spLocks noGrp="1"/>
          </p:cNvSpPr>
          <p:nvPr>
            <p:ph type="dt" sz="half" idx="10"/>
          </p:nvPr>
        </p:nvSpPr>
        <p:spPr>
          <a:xfrm>
            <a:off x="5536041" y="6206980"/>
            <a:ext cx="1808099" cy="360000"/>
          </a:xfrm>
          <a:prstGeom prst="rect">
            <a:avLst/>
          </a:prstGeom>
        </p:spPr>
        <p:txBody>
          <a:bodyPr/>
          <a:lstStyle/>
          <a:p>
            <a:pPr>
              <a:defRPr/>
            </a:pPr>
            <a:fld id="{7DB009FC-871A-45C0-9DC6-8196F6ED7321}" type="datetimeFigureOut">
              <a:rPr lang="en-AU" smtClean="0"/>
              <a:pPr>
                <a:defRPr/>
              </a:pPr>
              <a:t>12/09/2022</a:t>
            </a:fld>
            <a:endParaRPr lang="en-AU"/>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pPr>
              <a:defRPr/>
            </a:pPr>
            <a:endParaRPr lang="en-AU"/>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pPr>
              <a:defRPr/>
            </a:pPr>
            <a:fld id="{A74E067E-3329-4F7C-B859-6CD975AC7E7D}" type="slidenum">
              <a:rPr lang="en-AU" smtClean="0"/>
              <a:pPr>
                <a:defRPr/>
              </a:pPr>
              <a:t>‹#›</a:t>
            </a:fld>
            <a:endParaRPr lang="en-AU"/>
          </a:p>
        </p:txBody>
      </p:sp>
      <p:sp>
        <p:nvSpPr>
          <p:cNvPr id="9" name="Rounded Rectangle 8">
            <a:extLst>
              <a:ext uri="{FF2B5EF4-FFF2-40B4-BE49-F238E27FC236}">
                <a16:creationId xmlns:a16="http://schemas.microsoft.com/office/drawing/2014/main" id="{8CB476D1-6B8E-5B4E-BCAE-BABCDEB6043B}"/>
              </a:ext>
            </a:extLst>
          </p:cNvPr>
          <p:cNvSpPr/>
          <p:nvPr userDrawn="1"/>
        </p:nvSpPr>
        <p:spPr>
          <a:xfrm>
            <a:off x="776818" y="1604434"/>
            <a:ext cx="10560049" cy="4417484"/>
          </a:xfrm>
          <a:prstGeom prst="roundRect">
            <a:avLst>
              <a:gd name="adj" fmla="val 1752"/>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AU"/>
          </a:p>
        </p:txBody>
      </p:sp>
    </p:spTree>
    <p:extLst>
      <p:ext uri="{BB962C8B-B14F-4D97-AF65-F5344CB8AC3E}">
        <p14:creationId xmlns:p14="http://schemas.microsoft.com/office/powerpoint/2010/main" val="3470812324"/>
      </p:ext>
    </p:extLst>
  </p:cSld>
  <p:clrMapOvr>
    <a:masterClrMapping/>
  </p:clrMapOvr>
  <p:extLst>
    <p:ext uri="{DCECCB84-F9BA-43D5-87BE-67443E8EF086}">
      <p15:sldGuideLst xmlns:p15="http://schemas.microsoft.com/office/powerpoint/2012/main">
        <p15:guide id="1" orient="horz" pos="2880">
          <p15:clr>
            <a:srgbClr val="FBAE40"/>
          </p15:clr>
        </p15:guide>
        <p15:guide id="2" pos="5120">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TwoColumnShaded 2">
    <p:spTree>
      <p:nvGrpSpPr>
        <p:cNvPr id="1" name=""/>
        <p:cNvGrpSpPr/>
        <p:nvPr/>
      </p:nvGrpSpPr>
      <p:grpSpPr>
        <a:xfrm>
          <a:off x="0" y="0"/>
          <a:ext cx="0" cy="0"/>
          <a:chOff x="0" y="0"/>
          <a:chExt cx="0" cy="0"/>
        </a:xfrm>
      </p:grpSpPr>
      <p:sp>
        <p:nvSpPr>
          <p:cNvPr id="9" name="Rounded Rectangle 8"/>
          <p:cNvSpPr/>
          <p:nvPr/>
        </p:nvSpPr>
        <p:spPr>
          <a:xfrm>
            <a:off x="6139088" y="1599016"/>
            <a:ext cx="5280587" cy="4326261"/>
          </a:xfrm>
          <a:prstGeom prst="roundRect">
            <a:avLst>
              <a:gd name="adj" fmla="val 1752"/>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200"/>
          </a:p>
        </p:txBody>
      </p:sp>
      <p:sp>
        <p:nvSpPr>
          <p:cNvPr id="8" name="Rounded Rectangle 7"/>
          <p:cNvSpPr/>
          <p:nvPr/>
        </p:nvSpPr>
        <p:spPr>
          <a:xfrm>
            <a:off x="776085" y="1599016"/>
            <a:ext cx="5280587" cy="4326261"/>
          </a:xfrm>
          <a:prstGeom prst="roundRect">
            <a:avLst>
              <a:gd name="adj" fmla="val 1752"/>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200"/>
          </a:p>
        </p:txBody>
      </p:sp>
      <p:sp>
        <p:nvSpPr>
          <p:cNvPr id="2" name="Title 1"/>
          <p:cNvSpPr>
            <a:spLocks noGrp="1"/>
          </p:cNvSpPr>
          <p:nvPr>
            <p:ph type="title"/>
          </p:nvPr>
        </p:nvSpPr>
        <p:spPr/>
        <p:txBody>
          <a:bodyPr/>
          <a:lstStyle/>
          <a:p>
            <a:r>
              <a:rPr lang="en-GB"/>
              <a:t>Click to edit Master title style</a:t>
            </a:r>
            <a:endParaRPr lang="en-AU" dirty="0"/>
          </a:p>
        </p:txBody>
      </p:sp>
      <p:sp>
        <p:nvSpPr>
          <p:cNvPr id="3" name="Content Placeholder 2"/>
          <p:cNvSpPr>
            <a:spLocks noGrp="1"/>
          </p:cNvSpPr>
          <p:nvPr>
            <p:ph sz="half" idx="1"/>
          </p:nvPr>
        </p:nvSpPr>
        <p:spPr>
          <a:xfrm>
            <a:off x="888830" y="1652641"/>
            <a:ext cx="5084943" cy="427275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4" name="Content Placeholder 3"/>
          <p:cNvSpPr>
            <a:spLocks noGrp="1"/>
          </p:cNvSpPr>
          <p:nvPr>
            <p:ph sz="half" idx="2"/>
          </p:nvPr>
        </p:nvSpPr>
        <p:spPr>
          <a:xfrm>
            <a:off x="6218229" y="1652640"/>
            <a:ext cx="5083200" cy="4272639"/>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Date Placeholder 4"/>
          <p:cNvSpPr>
            <a:spLocks noGrp="1"/>
          </p:cNvSpPr>
          <p:nvPr>
            <p:ph type="dt" sz="half" idx="10"/>
          </p:nvPr>
        </p:nvSpPr>
        <p:spPr>
          <a:xfrm>
            <a:off x="5536041" y="6206980"/>
            <a:ext cx="1808099" cy="360000"/>
          </a:xfrm>
          <a:prstGeom prst="rect">
            <a:avLst/>
          </a:prstGeom>
        </p:spPr>
        <p:txBody>
          <a:bodyPr/>
          <a:lstStyle/>
          <a:p>
            <a:pPr>
              <a:defRPr/>
            </a:pPr>
            <a:fld id="{D722A88D-FC0C-4255-A39E-6D96448524EB}" type="datetimeFigureOut">
              <a:rPr lang="en-AU" smtClean="0"/>
              <a:pPr>
                <a:defRPr/>
              </a:pPr>
              <a:t>12/09/2022</a:t>
            </a:fld>
            <a:endParaRPr lang="en-AU"/>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pPr>
              <a:defRPr/>
            </a:pPr>
            <a:endParaRPr lang="en-AU"/>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pPr>
              <a:defRPr/>
            </a:pPr>
            <a:fld id="{668FB263-424D-4164-BD45-8272B5F796D1}" type="slidenum">
              <a:rPr lang="en-AU" smtClean="0"/>
              <a:pPr>
                <a:defRPr/>
              </a:pPr>
              <a:t>‹#›</a:t>
            </a:fld>
            <a:endParaRPr lang="en-AU"/>
          </a:p>
        </p:txBody>
      </p:sp>
      <p:sp>
        <p:nvSpPr>
          <p:cNvPr id="10" name="Rounded Rectangle 9">
            <a:extLst>
              <a:ext uri="{FF2B5EF4-FFF2-40B4-BE49-F238E27FC236}">
                <a16:creationId xmlns:a16="http://schemas.microsoft.com/office/drawing/2014/main" id="{CD532799-65D5-E54C-A23D-41DB150FD362}"/>
              </a:ext>
            </a:extLst>
          </p:cNvPr>
          <p:cNvSpPr/>
          <p:nvPr userDrawn="1"/>
        </p:nvSpPr>
        <p:spPr>
          <a:xfrm>
            <a:off x="6138334" y="1598084"/>
            <a:ext cx="5281084" cy="4326467"/>
          </a:xfrm>
          <a:prstGeom prst="roundRect">
            <a:avLst>
              <a:gd name="adj" fmla="val 1752"/>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AU"/>
          </a:p>
        </p:txBody>
      </p:sp>
      <p:sp>
        <p:nvSpPr>
          <p:cNvPr id="11" name="Rounded Rectangle 10">
            <a:extLst>
              <a:ext uri="{FF2B5EF4-FFF2-40B4-BE49-F238E27FC236}">
                <a16:creationId xmlns:a16="http://schemas.microsoft.com/office/drawing/2014/main" id="{33943EC5-3930-2646-9CCA-E5E7A6004F01}"/>
              </a:ext>
            </a:extLst>
          </p:cNvPr>
          <p:cNvSpPr/>
          <p:nvPr userDrawn="1"/>
        </p:nvSpPr>
        <p:spPr>
          <a:xfrm>
            <a:off x="776818" y="1598084"/>
            <a:ext cx="5278967" cy="4326467"/>
          </a:xfrm>
          <a:prstGeom prst="roundRect">
            <a:avLst>
              <a:gd name="adj" fmla="val 1752"/>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AU"/>
          </a:p>
        </p:txBody>
      </p:sp>
    </p:spTree>
    <p:extLst>
      <p:ext uri="{BB962C8B-B14F-4D97-AF65-F5344CB8AC3E}">
        <p14:creationId xmlns:p14="http://schemas.microsoft.com/office/powerpoint/2010/main" val="169689100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Obj" preserve="1">
  <p:cSld name="HalfPagePic Content">
    <p:spTree>
      <p:nvGrpSpPr>
        <p:cNvPr id="1" name=""/>
        <p:cNvGrpSpPr/>
        <p:nvPr/>
      </p:nvGrpSpPr>
      <p:grpSpPr>
        <a:xfrm>
          <a:off x="0" y="0"/>
          <a:ext cx="0" cy="0"/>
          <a:chOff x="0" y="0"/>
          <a:chExt cx="0" cy="0"/>
        </a:xfrm>
      </p:grpSpPr>
      <p:sp>
        <p:nvSpPr>
          <p:cNvPr id="2" name="Title 1"/>
          <p:cNvSpPr>
            <a:spLocks noGrp="1"/>
          </p:cNvSpPr>
          <p:nvPr>
            <p:ph type="title"/>
          </p:nvPr>
        </p:nvSpPr>
        <p:spPr>
          <a:xfrm>
            <a:off x="6480044" y="307568"/>
            <a:ext cx="4913899" cy="1143000"/>
          </a:xfrm>
        </p:spPr>
        <p:txBody>
          <a:bodyPr>
            <a:noAutofit/>
          </a:bodyPr>
          <a:lstStyle/>
          <a:p>
            <a:r>
              <a:rPr lang="en-GB"/>
              <a:t>Click to edit Master title style</a:t>
            </a:r>
            <a:endParaRPr lang="en-AU" dirty="0"/>
          </a:p>
        </p:txBody>
      </p:sp>
      <p:sp>
        <p:nvSpPr>
          <p:cNvPr id="3" name="Content Placeholder 2"/>
          <p:cNvSpPr>
            <a:spLocks noGrp="1"/>
          </p:cNvSpPr>
          <p:nvPr>
            <p:ph sz="half" idx="1"/>
          </p:nvPr>
        </p:nvSpPr>
        <p:spPr>
          <a:xfrm>
            <a:off x="0" y="0"/>
            <a:ext cx="5873136" cy="6858000"/>
          </a:xfrm>
        </p:spPr>
        <p:txBody>
          <a:bodyPr>
            <a:norm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4" name="Content Placeholder 3"/>
          <p:cNvSpPr>
            <a:spLocks noGrp="1"/>
          </p:cNvSpPr>
          <p:nvPr>
            <p:ph sz="half" idx="2"/>
          </p:nvPr>
        </p:nvSpPr>
        <p:spPr>
          <a:xfrm>
            <a:off x="6480043" y="1600201"/>
            <a:ext cx="4944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Date Placeholder 4"/>
          <p:cNvSpPr>
            <a:spLocks noGrp="1"/>
          </p:cNvSpPr>
          <p:nvPr>
            <p:ph type="dt" sz="half" idx="10"/>
          </p:nvPr>
        </p:nvSpPr>
        <p:spPr>
          <a:xfrm>
            <a:off x="5536041" y="6206980"/>
            <a:ext cx="1808099" cy="360000"/>
          </a:xfrm>
          <a:prstGeom prst="rect">
            <a:avLst/>
          </a:prstGeom>
        </p:spPr>
        <p:txBody>
          <a:bodyPr/>
          <a:lstStyle/>
          <a:p>
            <a:pPr>
              <a:defRPr/>
            </a:pPr>
            <a:fld id="{B3E2FF4E-5125-4A3B-AF89-0D4D1A9FF28A}" type="datetimeFigureOut">
              <a:rPr lang="en-AU" smtClean="0"/>
              <a:pPr>
                <a:defRPr/>
              </a:pPr>
              <a:t>12/09/2022</a:t>
            </a:fld>
            <a:endParaRPr lang="en-AU" dirty="0"/>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pPr>
              <a:defRPr/>
            </a:pPr>
            <a:endParaRPr lang="en-AU"/>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pPr>
              <a:defRPr/>
            </a:pPr>
            <a:fld id="{B56E9563-2FB3-47F0-B71E-F34A0C96B1A4}" type="slidenum">
              <a:rPr lang="en-AU" smtClean="0"/>
              <a:pPr>
                <a:defRPr/>
              </a:pPr>
              <a:t>‹#›</a:t>
            </a:fld>
            <a:endParaRPr lang="en-AU" dirty="0"/>
          </a:p>
        </p:txBody>
      </p:sp>
    </p:spTree>
    <p:extLst>
      <p:ext uri="{BB962C8B-B14F-4D97-AF65-F5344CB8AC3E}">
        <p14:creationId xmlns:p14="http://schemas.microsoft.com/office/powerpoint/2010/main" val="335137684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lvl1pPr>
              <a:defRPr/>
            </a:lvl1pPr>
          </a:lstStyle>
          <a:p>
            <a:r>
              <a:rPr lang="en-GB"/>
              <a:t>Click to edit Master title style</a:t>
            </a:r>
            <a:endParaRPr lang="en-AU" dirty="0"/>
          </a:p>
        </p:txBody>
      </p:sp>
      <p:sp>
        <p:nvSpPr>
          <p:cNvPr id="3" name="Text Placeholder 2"/>
          <p:cNvSpPr>
            <a:spLocks noGrp="1"/>
          </p:cNvSpPr>
          <p:nvPr>
            <p:ph type="body" idx="1"/>
          </p:nvPr>
        </p:nvSpPr>
        <p:spPr>
          <a:xfrm>
            <a:off x="828523" y="1535113"/>
            <a:ext cx="4944000" cy="639763"/>
          </a:xfrm>
        </p:spPr>
        <p:txBody>
          <a:bodyPr anchor="b">
            <a:noAutofit/>
          </a:bodyPr>
          <a:lstStyle>
            <a:lvl1pPr marL="0" indent="0">
              <a:buNone/>
              <a:defRPr sz="2133" b="1"/>
            </a:lvl1pPr>
            <a:lvl2pPr marL="609570" indent="0">
              <a:buNone/>
              <a:defRPr sz="2667" b="1"/>
            </a:lvl2pPr>
            <a:lvl3pPr marL="1219140" indent="0">
              <a:buNone/>
              <a:defRPr sz="2400" b="1"/>
            </a:lvl3pPr>
            <a:lvl4pPr marL="1828709" indent="0">
              <a:buNone/>
              <a:defRPr sz="2133" b="1"/>
            </a:lvl4pPr>
            <a:lvl5pPr marL="2438278" indent="0">
              <a:buNone/>
              <a:defRPr sz="2133" b="1"/>
            </a:lvl5pPr>
            <a:lvl6pPr marL="3047848" indent="0">
              <a:buNone/>
              <a:defRPr sz="2133" b="1"/>
            </a:lvl6pPr>
            <a:lvl7pPr marL="3657418" indent="0">
              <a:buNone/>
              <a:defRPr sz="2133" b="1"/>
            </a:lvl7pPr>
            <a:lvl8pPr marL="4266987" indent="0">
              <a:buNone/>
              <a:defRPr sz="2133" b="1"/>
            </a:lvl8pPr>
            <a:lvl9pPr marL="4876557" indent="0">
              <a:buNone/>
              <a:defRPr sz="2133" b="1"/>
            </a:lvl9pPr>
          </a:lstStyle>
          <a:p>
            <a:pPr lvl="0"/>
            <a:r>
              <a:rPr lang="en-GB"/>
              <a:t>Click to edit Master text styles</a:t>
            </a:r>
          </a:p>
        </p:txBody>
      </p:sp>
      <p:sp>
        <p:nvSpPr>
          <p:cNvPr id="4" name="Content Placeholder 3"/>
          <p:cNvSpPr>
            <a:spLocks noGrp="1"/>
          </p:cNvSpPr>
          <p:nvPr>
            <p:ph sz="half" idx="2"/>
          </p:nvPr>
        </p:nvSpPr>
        <p:spPr>
          <a:xfrm>
            <a:off x="828523" y="2174875"/>
            <a:ext cx="4944000" cy="3951288"/>
          </a:xfrm>
        </p:spPr>
        <p:txBody>
          <a:bodyPr>
            <a:noAutofit/>
          </a:bodyPr>
          <a:lstStyle>
            <a:lvl1pPr marL="0" indent="0">
              <a:buFont typeface="Arial" panose="020B0604020202020204" pitchFamily="34" charset="0"/>
              <a:buNone/>
              <a:defRPr sz="2133"/>
            </a:lvl1pPr>
            <a:lvl2pPr>
              <a:defRPr sz="2133"/>
            </a:lvl2pPr>
            <a:lvl3pPr>
              <a:defRPr sz="2133"/>
            </a:lvl3pPr>
            <a:lvl4pPr>
              <a:defRPr sz="2133"/>
            </a:lvl4pPr>
            <a:lvl5pPr>
              <a:defRPr sz="2133"/>
            </a:lvl5pPr>
            <a:lvl6pPr>
              <a:defRPr sz="2133"/>
            </a:lvl6pPr>
            <a:lvl7pPr>
              <a:defRPr sz="2133"/>
            </a:lvl7pPr>
            <a:lvl8pPr>
              <a:defRPr sz="2133"/>
            </a:lvl8pPr>
            <a:lvl9pPr>
              <a:defRPr sz="2133"/>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Text Placeholder 4"/>
          <p:cNvSpPr>
            <a:spLocks noGrp="1"/>
          </p:cNvSpPr>
          <p:nvPr>
            <p:ph type="body" sz="quarter" idx="3"/>
          </p:nvPr>
        </p:nvSpPr>
        <p:spPr>
          <a:xfrm>
            <a:off x="5973771" y="1535113"/>
            <a:ext cx="4944000" cy="639763"/>
          </a:xfrm>
        </p:spPr>
        <p:txBody>
          <a:bodyPr anchor="b">
            <a:noAutofit/>
          </a:bodyPr>
          <a:lstStyle>
            <a:lvl1pPr marL="0" indent="0">
              <a:buNone/>
              <a:defRPr sz="2133" b="1"/>
            </a:lvl1pPr>
            <a:lvl2pPr marL="609570" indent="0">
              <a:buNone/>
              <a:defRPr sz="2667" b="1"/>
            </a:lvl2pPr>
            <a:lvl3pPr marL="1219140" indent="0">
              <a:buNone/>
              <a:defRPr sz="2400" b="1"/>
            </a:lvl3pPr>
            <a:lvl4pPr marL="1828709" indent="0">
              <a:buNone/>
              <a:defRPr sz="2133" b="1"/>
            </a:lvl4pPr>
            <a:lvl5pPr marL="2438278" indent="0">
              <a:buNone/>
              <a:defRPr sz="2133" b="1"/>
            </a:lvl5pPr>
            <a:lvl6pPr marL="3047848" indent="0">
              <a:buNone/>
              <a:defRPr sz="2133" b="1"/>
            </a:lvl6pPr>
            <a:lvl7pPr marL="3657418" indent="0">
              <a:buNone/>
              <a:defRPr sz="2133" b="1"/>
            </a:lvl7pPr>
            <a:lvl8pPr marL="4266987" indent="0">
              <a:buNone/>
              <a:defRPr sz="2133" b="1"/>
            </a:lvl8pPr>
            <a:lvl9pPr marL="4876557" indent="0">
              <a:buNone/>
              <a:defRPr sz="2133" b="1"/>
            </a:lvl9pPr>
          </a:lstStyle>
          <a:p>
            <a:pPr lvl="0"/>
            <a:r>
              <a:rPr lang="en-GB"/>
              <a:t>Click to edit Master text styles</a:t>
            </a:r>
          </a:p>
        </p:txBody>
      </p:sp>
      <p:sp>
        <p:nvSpPr>
          <p:cNvPr id="6" name="Content Placeholder 5"/>
          <p:cNvSpPr>
            <a:spLocks noGrp="1"/>
          </p:cNvSpPr>
          <p:nvPr>
            <p:ph sz="quarter" idx="4"/>
          </p:nvPr>
        </p:nvSpPr>
        <p:spPr>
          <a:xfrm>
            <a:off x="5973771" y="2174875"/>
            <a:ext cx="4944000" cy="3951288"/>
          </a:xfrm>
        </p:spPr>
        <p:txBody>
          <a:bodyPr>
            <a:noAutofit/>
          </a:bodyPr>
          <a:lstStyle>
            <a:lvl1pPr>
              <a:defRPr sz="2133"/>
            </a:lvl1pPr>
            <a:lvl2pPr>
              <a:defRPr sz="2133"/>
            </a:lvl2pPr>
            <a:lvl3pPr>
              <a:defRPr sz="2133"/>
            </a:lvl3pPr>
            <a:lvl4pPr>
              <a:defRPr sz="2133"/>
            </a:lvl4pPr>
            <a:lvl5pPr>
              <a:defRPr sz="2133"/>
            </a:lvl5pPr>
            <a:lvl6pPr>
              <a:defRPr sz="2133"/>
            </a:lvl6pPr>
            <a:lvl7pPr>
              <a:defRPr sz="2133"/>
            </a:lvl7pPr>
            <a:lvl8pPr>
              <a:defRPr sz="2133"/>
            </a:lvl8pPr>
            <a:lvl9pPr>
              <a:defRPr sz="2133"/>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7" name="Date Placeholder 6"/>
          <p:cNvSpPr>
            <a:spLocks noGrp="1"/>
          </p:cNvSpPr>
          <p:nvPr>
            <p:ph type="dt" sz="half" idx="10"/>
          </p:nvPr>
        </p:nvSpPr>
        <p:spPr>
          <a:xfrm>
            <a:off x="5536041" y="6206980"/>
            <a:ext cx="1808099" cy="360000"/>
          </a:xfrm>
          <a:prstGeom prst="rect">
            <a:avLst/>
          </a:prstGeom>
        </p:spPr>
        <p:txBody>
          <a:bodyPr/>
          <a:lstStyle/>
          <a:p>
            <a:pPr>
              <a:defRPr/>
            </a:pPr>
            <a:fld id="{2EE98099-0263-4902-BA44-C1EEDC6098B3}" type="datetimeFigureOut">
              <a:rPr lang="en-AU" smtClean="0"/>
              <a:pPr>
                <a:defRPr/>
              </a:pPr>
              <a:t>12/09/2022</a:t>
            </a:fld>
            <a:endParaRPr lang="en-AU" dirty="0"/>
          </a:p>
        </p:txBody>
      </p:sp>
      <p:sp>
        <p:nvSpPr>
          <p:cNvPr id="8" name="Footer Placeholder 7"/>
          <p:cNvSpPr>
            <a:spLocks noGrp="1"/>
          </p:cNvSpPr>
          <p:nvPr>
            <p:ph type="ftr" sz="quarter" idx="11"/>
          </p:nvPr>
        </p:nvSpPr>
        <p:spPr>
          <a:xfrm>
            <a:off x="1579229" y="6206980"/>
            <a:ext cx="3860800" cy="360000"/>
          </a:xfrm>
          <a:prstGeom prst="rect">
            <a:avLst/>
          </a:prstGeom>
        </p:spPr>
        <p:txBody>
          <a:bodyPr/>
          <a:lstStyle/>
          <a:p>
            <a:pPr>
              <a:defRPr/>
            </a:pPr>
            <a:endParaRPr lang="en-AU"/>
          </a:p>
        </p:txBody>
      </p:sp>
      <p:sp>
        <p:nvSpPr>
          <p:cNvPr id="9" name="Slide Number Placeholder 8"/>
          <p:cNvSpPr>
            <a:spLocks noGrp="1"/>
          </p:cNvSpPr>
          <p:nvPr>
            <p:ph type="sldNum" sz="quarter" idx="12"/>
          </p:nvPr>
        </p:nvSpPr>
        <p:spPr>
          <a:xfrm>
            <a:off x="815413" y="6206980"/>
            <a:ext cx="672075" cy="360000"/>
          </a:xfrm>
          <a:prstGeom prst="rect">
            <a:avLst/>
          </a:prstGeom>
        </p:spPr>
        <p:txBody>
          <a:bodyPr/>
          <a:lstStyle/>
          <a:p>
            <a:pPr>
              <a:defRPr/>
            </a:pPr>
            <a:fld id="{84A70217-040D-4382-B60A-F9C7A6C1063B}" type="slidenum">
              <a:rPr lang="en-AU" smtClean="0"/>
              <a:pPr>
                <a:defRPr/>
              </a:pPr>
              <a:t>‹#›</a:t>
            </a:fld>
            <a:endParaRPr lang="en-AU" dirty="0"/>
          </a:p>
        </p:txBody>
      </p:sp>
    </p:spTree>
    <p:extLst>
      <p:ext uri="{BB962C8B-B14F-4D97-AF65-F5344CB8AC3E}">
        <p14:creationId xmlns:p14="http://schemas.microsoft.com/office/powerpoint/2010/main" val="180405293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AU" dirty="0"/>
          </a:p>
        </p:txBody>
      </p:sp>
      <p:sp>
        <p:nvSpPr>
          <p:cNvPr id="3" name="Date Placeholder 2"/>
          <p:cNvSpPr>
            <a:spLocks noGrp="1"/>
          </p:cNvSpPr>
          <p:nvPr>
            <p:ph type="dt" sz="half" idx="10"/>
          </p:nvPr>
        </p:nvSpPr>
        <p:spPr>
          <a:xfrm>
            <a:off x="5536041" y="6206980"/>
            <a:ext cx="1808099" cy="360000"/>
          </a:xfrm>
          <a:prstGeom prst="rect">
            <a:avLst/>
          </a:prstGeom>
        </p:spPr>
        <p:txBody>
          <a:bodyPr/>
          <a:lstStyle/>
          <a:p>
            <a:pPr>
              <a:defRPr/>
            </a:pPr>
            <a:fld id="{7D13BDE1-AE71-49D3-8B9D-9AF39C558ADA}" type="datetimeFigureOut">
              <a:rPr lang="en-AU" smtClean="0"/>
              <a:pPr>
                <a:defRPr/>
              </a:pPr>
              <a:t>12/09/2022</a:t>
            </a:fld>
            <a:endParaRPr lang="en-AU" dirty="0"/>
          </a:p>
        </p:txBody>
      </p:sp>
      <p:sp>
        <p:nvSpPr>
          <p:cNvPr id="4" name="Footer Placeholder 3"/>
          <p:cNvSpPr>
            <a:spLocks noGrp="1"/>
          </p:cNvSpPr>
          <p:nvPr>
            <p:ph type="ftr" sz="quarter" idx="11"/>
          </p:nvPr>
        </p:nvSpPr>
        <p:spPr>
          <a:xfrm>
            <a:off x="1579229" y="6206980"/>
            <a:ext cx="3860800" cy="360000"/>
          </a:xfrm>
          <a:prstGeom prst="rect">
            <a:avLst/>
          </a:prstGeom>
        </p:spPr>
        <p:txBody>
          <a:bodyPr/>
          <a:lstStyle/>
          <a:p>
            <a:pPr>
              <a:defRPr/>
            </a:pPr>
            <a:endParaRPr lang="en-AU"/>
          </a:p>
        </p:txBody>
      </p:sp>
      <p:sp>
        <p:nvSpPr>
          <p:cNvPr id="5" name="Slide Number Placeholder 4"/>
          <p:cNvSpPr>
            <a:spLocks noGrp="1"/>
          </p:cNvSpPr>
          <p:nvPr>
            <p:ph type="sldNum" sz="quarter" idx="12"/>
          </p:nvPr>
        </p:nvSpPr>
        <p:spPr>
          <a:xfrm>
            <a:off x="815413" y="6206980"/>
            <a:ext cx="672075" cy="360000"/>
          </a:xfrm>
          <a:prstGeom prst="rect">
            <a:avLst/>
          </a:prstGeom>
        </p:spPr>
        <p:txBody>
          <a:bodyPr/>
          <a:lstStyle/>
          <a:p>
            <a:pPr>
              <a:defRPr/>
            </a:pPr>
            <a:fld id="{ACFDA093-DE3D-4C8C-9D47-AEEDCE1DA9B0}" type="slidenum">
              <a:rPr lang="en-AU" smtClean="0"/>
              <a:pPr>
                <a:defRPr/>
              </a:pPr>
              <a:t>‹#›</a:t>
            </a:fld>
            <a:endParaRPr lang="en-AU" dirty="0"/>
          </a:p>
        </p:txBody>
      </p:sp>
    </p:spTree>
    <p:extLst>
      <p:ext uri="{BB962C8B-B14F-4D97-AF65-F5344CB8AC3E}">
        <p14:creationId xmlns:p14="http://schemas.microsoft.com/office/powerpoint/2010/main" val="384118892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reserve="1">
  <p:cSld name="QuotePage1">
    <p:spTree>
      <p:nvGrpSpPr>
        <p:cNvPr id="1" name=""/>
        <p:cNvGrpSpPr/>
        <p:nvPr/>
      </p:nvGrpSpPr>
      <p:grpSpPr>
        <a:xfrm>
          <a:off x="0" y="0"/>
          <a:ext cx="0" cy="0"/>
          <a:chOff x="0" y="0"/>
          <a:chExt cx="0" cy="0"/>
        </a:xfrm>
      </p:grpSpPr>
      <p:sp>
        <p:nvSpPr>
          <p:cNvPr id="2" name="Title 1"/>
          <p:cNvSpPr>
            <a:spLocks noGrp="1"/>
          </p:cNvSpPr>
          <p:nvPr>
            <p:ph type="title"/>
          </p:nvPr>
        </p:nvSpPr>
        <p:spPr>
          <a:xfrm>
            <a:off x="815413" y="1412776"/>
            <a:ext cx="9025003" cy="4224469"/>
          </a:xfrm>
        </p:spPr>
        <p:txBody>
          <a:bodyPr anchor="t" anchorCtr="0"/>
          <a:lstStyle/>
          <a:p>
            <a:r>
              <a:rPr lang="en-GB"/>
              <a:t>Click to edit Master title style</a:t>
            </a:r>
            <a:endParaRPr lang="en-AU" dirty="0"/>
          </a:p>
        </p:txBody>
      </p:sp>
      <p:sp>
        <p:nvSpPr>
          <p:cNvPr id="3" name="Date Placeholder 2"/>
          <p:cNvSpPr>
            <a:spLocks noGrp="1"/>
          </p:cNvSpPr>
          <p:nvPr>
            <p:ph type="dt" sz="half" idx="10"/>
          </p:nvPr>
        </p:nvSpPr>
        <p:spPr>
          <a:xfrm>
            <a:off x="5536041" y="6206980"/>
            <a:ext cx="1808099" cy="360000"/>
          </a:xfrm>
          <a:prstGeom prst="rect">
            <a:avLst/>
          </a:prstGeom>
        </p:spPr>
        <p:txBody>
          <a:bodyPr/>
          <a:lstStyle/>
          <a:p>
            <a:pPr>
              <a:defRPr/>
            </a:pPr>
            <a:fld id="{C0B1A461-95C1-4347-87F6-D09E9520F1F5}" type="datetimeFigureOut">
              <a:rPr lang="en-AU" smtClean="0"/>
              <a:pPr>
                <a:defRPr/>
              </a:pPr>
              <a:t>12/09/2022</a:t>
            </a:fld>
            <a:endParaRPr lang="en-AU" dirty="0"/>
          </a:p>
        </p:txBody>
      </p:sp>
      <p:sp>
        <p:nvSpPr>
          <p:cNvPr id="4" name="Footer Placeholder 3"/>
          <p:cNvSpPr>
            <a:spLocks noGrp="1"/>
          </p:cNvSpPr>
          <p:nvPr>
            <p:ph type="ftr" sz="quarter" idx="11"/>
          </p:nvPr>
        </p:nvSpPr>
        <p:spPr>
          <a:xfrm>
            <a:off x="1579229" y="6206980"/>
            <a:ext cx="3860800" cy="360000"/>
          </a:xfrm>
          <a:prstGeom prst="rect">
            <a:avLst/>
          </a:prstGeom>
        </p:spPr>
        <p:txBody>
          <a:bodyPr/>
          <a:lstStyle/>
          <a:p>
            <a:pPr>
              <a:defRPr/>
            </a:pPr>
            <a:endParaRPr lang="en-AU"/>
          </a:p>
        </p:txBody>
      </p:sp>
      <p:sp>
        <p:nvSpPr>
          <p:cNvPr id="5" name="Slide Number Placeholder 4"/>
          <p:cNvSpPr>
            <a:spLocks noGrp="1"/>
          </p:cNvSpPr>
          <p:nvPr>
            <p:ph type="sldNum" sz="quarter" idx="12"/>
          </p:nvPr>
        </p:nvSpPr>
        <p:spPr>
          <a:xfrm>
            <a:off x="815413" y="6206980"/>
            <a:ext cx="672075" cy="360000"/>
          </a:xfrm>
          <a:prstGeom prst="rect">
            <a:avLst/>
          </a:prstGeom>
        </p:spPr>
        <p:txBody>
          <a:bodyPr/>
          <a:lstStyle/>
          <a:p>
            <a:pPr>
              <a:defRPr/>
            </a:pPr>
            <a:fld id="{6AC24187-8614-496E-A4D8-6F71D6CD3260}" type="slidenum">
              <a:rPr lang="en-AU" smtClean="0"/>
              <a:pPr>
                <a:defRPr/>
              </a:pPr>
              <a:t>‹#›</a:t>
            </a:fld>
            <a:endParaRPr lang="en-AU" dirty="0"/>
          </a:p>
        </p:txBody>
      </p:sp>
    </p:spTree>
    <p:extLst>
      <p:ext uri="{BB962C8B-B14F-4D97-AF65-F5344CB8AC3E}">
        <p14:creationId xmlns:p14="http://schemas.microsoft.com/office/powerpoint/2010/main" val="48193230"/>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5536041" y="6206980"/>
            <a:ext cx="1808099" cy="360000"/>
          </a:xfrm>
          <a:prstGeom prst="rect">
            <a:avLst/>
          </a:prstGeom>
        </p:spPr>
        <p:txBody>
          <a:bodyPr/>
          <a:lstStyle/>
          <a:p>
            <a:pPr>
              <a:defRPr/>
            </a:pPr>
            <a:fld id="{87C74B69-35D0-4CEE-9A59-87A60A0AF8DF}" type="datetimeFigureOut">
              <a:rPr lang="en-AU" smtClean="0"/>
              <a:pPr>
                <a:defRPr/>
              </a:pPr>
              <a:t>12/09/2022</a:t>
            </a:fld>
            <a:endParaRPr lang="en-AU" dirty="0"/>
          </a:p>
        </p:txBody>
      </p:sp>
      <p:sp>
        <p:nvSpPr>
          <p:cNvPr id="3" name="Footer Placeholder 2"/>
          <p:cNvSpPr>
            <a:spLocks noGrp="1"/>
          </p:cNvSpPr>
          <p:nvPr>
            <p:ph type="ftr" sz="quarter" idx="11"/>
          </p:nvPr>
        </p:nvSpPr>
        <p:spPr>
          <a:xfrm>
            <a:off x="1579229" y="6206980"/>
            <a:ext cx="3860800" cy="360000"/>
          </a:xfrm>
          <a:prstGeom prst="rect">
            <a:avLst/>
          </a:prstGeom>
        </p:spPr>
        <p:txBody>
          <a:bodyPr/>
          <a:lstStyle/>
          <a:p>
            <a:pPr>
              <a:defRPr/>
            </a:pPr>
            <a:endParaRPr lang="en-AU"/>
          </a:p>
        </p:txBody>
      </p:sp>
      <p:sp>
        <p:nvSpPr>
          <p:cNvPr id="4" name="Slide Number Placeholder 3"/>
          <p:cNvSpPr>
            <a:spLocks noGrp="1"/>
          </p:cNvSpPr>
          <p:nvPr>
            <p:ph type="sldNum" sz="quarter" idx="12"/>
          </p:nvPr>
        </p:nvSpPr>
        <p:spPr>
          <a:xfrm>
            <a:off x="815413" y="6206980"/>
            <a:ext cx="672075" cy="360000"/>
          </a:xfrm>
          <a:prstGeom prst="rect">
            <a:avLst/>
          </a:prstGeom>
        </p:spPr>
        <p:txBody>
          <a:bodyPr/>
          <a:lstStyle/>
          <a:p>
            <a:pPr>
              <a:defRPr/>
            </a:pPr>
            <a:fld id="{95E8F1CA-4891-43D1-99A6-2A39C87BC61E}" type="slidenum">
              <a:rPr lang="en-AU" smtClean="0"/>
              <a:pPr>
                <a:defRPr/>
              </a:pPr>
              <a:t>‹#›</a:t>
            </a:fld>
            <a:endParaRPr lang="en-AU" dirty="0"/>
          </a:p>
        </p:txBody>
      </p:sp>
    </p:spTree>
    <p:extLst>
      <p:ext uri="{BB962C8B-B14F-4D97-AF65-F5344CB8AC3E}">
        <p14:creationId xmlns:p14="http://schemas.microsoft.com/office/powerpoint/2010/main" val="807055244"/>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_Thre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AU" dirty="0"/>
          </a:p>
        </p:txBody>
      </p:sp>
      <p:sp>
        <p:nvSpPr>
          <p:cNvPr id="3" name="Content Placeholder 2"/>
          <p:cNvSpPr>
            <a:spLocks noGrp="1"/>
          </p:cNvSpPr>
          <p:nvPr>
            <p:ph sz="half" idx="1"/>
          </p:nvPr>
        </p:nvSpPr>
        <p:spPr>
          <a:xfrm>
            <a:off x="815411"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Content Placeholder 3"/>
          <p:cNvSpPr>
            <a:spLocks noGrp="1"/>
          </p:cNvSpPr>
          <p:nvPr>
            <p:ph sz="half" idx="2"/>
          </p:nvPr>
        </p:nvSpPr>
        <p:spPr>
          <a:xfrm>
            <a:off x="4210608"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8" name="Content Placeholder 3"/>
          <p:cNvSpPr>
            <a:spLocks noGrp="1"/>
          </p:cNvSpPr>
          <p:nvPr>
            <p:ph sz="half" idx="13"/>
          </p:nvPr>
        </p:nvSpPr>
        <p:spPr>
          <a:xfrm>
            <a:off x="7605804"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6" name="Date Placeholder 3"/>
          <p:cNvSpPr>
            <a:spLocks noGrp="1"/>
          </p:cNvSpPr>
          <p:nvPr>
            <p:ph type="dt" sz="half" idx="14"/>
          </p:nvPr>
        </p:nvSpPr>
        <p:spPr>
          <a:xfrm>
            <a:off x="5535084" y="6206067"/>
            <a:ext cx="1809749" cy="361951"/>
          </a:xfrm>
          <a:prstGeom prst="rect">
            <a:avLst/>
          </a:prstGeom>
        </p:spPr>
        <p:txBody>
          <a:bodyPr/>
          <a:lstStyle>
            <a:lvl1pPr>
              <a:defRPr/>
            </a:lvl1pPr>
          </a:lstStyle>
          <a:p>
            <a:pPr>
              <a:defRPr/>
            </a:pPr>
            <a:fld id="{5B8D71CE-7889-4667-9C05-7E7B28984D14}" type="datetimeFigureOut">
              <a:rPr lang="en-AU"/>
              <a:pPr>
                <a:defRPr/>
              </a:pPr>
              <a:t>12/09/2022</a:t>
            </a:fld>
            <a:endParaRPr lang="en-AU" dirty="0"/>
          </a:p>
        </p:txBody>
      </p:sp>
      <p:sp>
        <p:nvSpPr>
          <p:cNvPr id="7" name="Footer Placeholder 4"/>
          <p:cNvSpPr>
            <a:spLocks noGrp="1"/>
          </p:cNvSpPr>
          <p:nvPr>
            <p:ph type="ftr" sz="quarter" idx="15"/>
          </p:nvPr>
        </p:nvSpPr>
        <p:spPr>
          <a:xfrm>
            <a:off x="1579033" y="6206067"/>
            <a:ext cx="3860800" cy="361951"/>
          </a:xfrm>
          <a:prstGeom prst="rect">
            <a:avLst/>
          </a:prstGeom>
        </p:spPr>
        <p:txBody>
          <a:bodyPr/>
          <a:lstStyle>
            <a:lvl1pPr>
              <a:defRPr/>
            </a:lvl1pPr>
          </a:lstStyle>
          <a:p>
            <a:pPr>
              <a:defRPr/>
            </a:pPr>
            <a:endParaRPr lang="en-AU"/>
          </a:p>
        </p:txBody>
      </p:sp>
      <p:sp>
        <p:nvSpPr>
          <p:cNvPr id="9" name="Slide Number Placeholder 5"/>
          <p:cNvSpPr>
            <a:spLocks noGrp="1"/>
          </p:cNvSpPr>
          <p:nvPr>
            <p:ph type="sldNum" sz="quarter" idx="16"/>
          </p:nvPr>
        </p:nvSpPr>
        <p:spPr>
          <a:xfrm>
            <a:off x="814918" y="6206067"/>
            <a:ext cx="673100" cy="361951"/>
          </a:xfrm>
          <a:prstGeom prst="rect">
            <a:avLst/>
          </a:prstGeom>
        </p:spPr>
        <p:txBody>
          <a:bodyPr/>
          <a:lstStyle>
            <a:lvl1pPr>
              <a:defRPr/>
            </a:lvl1pPr>
          </a:lstStyle>
          <a:p>
            <a:pPr>
              <a:defRPr/>
            </a:pPr>
            <a:fld id="{1898F9A1-4B09-47DB-96AF-8F4771B15F28}" type="slidenum">
              <a:rPr lang="en-AU"/>
              <a:pPr>
                <a:defRPr/>
              </a:pPr>
              <a:t>‹#›</a:t>
            </a:fld>
            <a:endParaRPr lang="en-AU" dirty="0"/>
          </a:p>
        </p:txBody>
      </p:sp>
    </p:spTree>
    <p:extLst>
      <p:ext uri="{BB962C8B-B14F-4D97-AF65-F5344CB8AC3E}">
        <p14:creationId xmlns:p14="http://schemas.microsoft.com/office/powerpoint/2010/main" val="269357344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2_Thre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AU" dirty="0"/>
          </a:p>
        </p:txBody>
      </p:sp>
      <p:sp>
        <p:nvSpPr>
          <p:cNvPr id="3" name="Content Placeholder 2"/>
          <p:cNvSpPr>
            <a:spLocks noGrp="1"/>
          </p:cNvSpPr>
          <p:nvPr>
            <p:ph sz="half" idx="1"/>
          </p:nvPr>
        </p:nvSpPr>
        <p:spPr>
          <a:xfrm>
            <a:off x="815411"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Content Placeholder 3"/>
          <p:cNvSpPr>
            <a:spLocks noGrp="1"/>
          </p:cNvSpPr>
          <p:nvPr>
            <p:ph sz="half" idx="2"/>
          </p:nvPr>
        </p:nvSpPr>
        <p:spPr>
          <a:xfrm>
            <a:off x="4210608"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Date Placeholder 4"/>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solidFill>
                  <a:prstClr val="black">
                    <a:tint val="75000"/>
                  </a:prstClr>
                </a:solidFill>
              </a:rPr>
              <a:pPr/>
              <a:t>12/09/2022</a:t>
            </a:fld>
            <a:endParaRPr lang="en-AU">
              <a:solidFill>
                <a:prstClr val="black">
                  <a:tint val="75000"/>
                </a:prstClr>
              </a:solidFill>
            </a:endParaRPr>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endParaRPr lang="en-AU">
              <a:solidFill>
                <a:prstClr val="black">
                  <a:tint val="75000"/>
                </a:prstClr>
              </a:solidFill>
            </a:endParaRPr>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solidFill>
                  <a:prstClr val="black">
                    <a:tint val="75000"/>
                  </a:prstClr>
                </a:solidFill>
              </a:rPr>
              <a:pPr/>
              <a:t>‹#›</a:t>
            </a:fld>
            <a:endParaRPr lang="en-AU">
              <a:solidFill>
                <a:prstClr val="black">
                  <a:tint val="75000"/>
                </a:prstClr>
              </a:solidFill>
            </a:endParaRPr>
          </a:p>
        </p:txBody>
      </p:sp>
      <p:sp>
        <p:nvSpPr>
          <p:cNvPr id="8" name="Content Placeholder 3"/>
          <p:cNvSpPr>
            <a:spLocks noGrp="1"/>
          </p:cNvSpPr>
          <p:nvPr>
            <p:ph sz="half" idx="13"/>
          </p:nvPr>
        </p:nvSpPr>
        <p:spPr>
          <a:xfrm>
            <a:off x="7605804"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20334685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heading - illustration">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6BEB273-144E-8E4F-BA8D-7AD3619A49C3}"/>
              </a:ext>
            </a:extLst>
          </p:cNvPr>
          <p:cNvPicPr>
            <a:picLocks noChangeAspect="1"/>
          </p:cNvPicPr>
          <p:nvPr userDrawn="1"/>
        </p:nvPicPr>
        <p:blipFill>
          <a:blip r:embed="rId2"/>
          <a:stretch>
            <a:fillRect/>
          </a:stretch>
        </p:blipFill>
        <p:spPr>
          <a:xfrm>
            <a:off x="0" y="0"/>
            <a:ext cx="12284601" cy="6910088"/>
          </a:xfrm>
          <a:prstGeom prst="rect">
            <a:avLst/>
          </a:prstGeom>
        </p:spPr>
      </p:pic>
      <p:pic>
        <p:nvPicPr>
          <p:cNvPr id="8" name="Picture 7">
            <a:extLst>
              <a:ext uri="{FF2B5EF4-FFF2-40B4-BE49-F238E27FC236}">
                <a16:creationId xmlns:a16="http://schemas.microsoft.com/office/drawing/2014/main" id="{366E3899-B659-024B-A068-35274379998A}"/>
              </a:ext>
            </a:extLst>
          </p:cNvPr>
          <p:cNvPicPr>
            <a:picLocks noChangeAspect="1"/>
          </p:cNvPicPr>
          <p:nvPr userDrawn="1"/>
        </p:nvPicPr>
        <p:blipFill>
          <a:blip r:embed="rId3"/>
          <a:stretch>
            <a:fillRect/>
          </a:stretch>
        </p:blipFill>
        <p:spPr>
          <a:xfrm>
            <a:off x="6672064" y="1916832"/>
            <a:ext cx="5057086" cy="2856317"/>
          </a:xfrm>
          <a:prstGeom prst="rect">
            <a:avLst/>
          </a:prstGeom>
        </p:spPr>
      </p:pic>
      <p:pic>
        <p:nvPicPr>
          <p:cNvPr id="9" name="Picture 8">
            <a:extLst>
              <a:ext uri="{FF2B5EF4-FFF2-40B4-BE49-F238E27FC236}">
                <a16:creationId xmlns:a16="http://schemas.microsoft.com/office/drawing/2014/main" id="{672CB57A-6F3B-B14B-A990-AB4CC21543EB}"/>
              </a:ext>
            </a:extLst>
          </p:cNvPr>
          <p:cNvPicPr>
            <a:picLocks noChangeAspect="1"/>
          </p:cNvPicPr>
          <p:nvPr userDrawn="1"/>
        </p:nvPicPr>
        <p:blipFill>
          <a:blip r:embed="rId4"/>
          <a:stretch>
            <a:fillRect/>
          </a:stretch>
        </p:blipFill>
        <p:spPr>
          <a:xfrm>
            <a:off x="11348156" y="376447"/>
            <a:ext cx="412157" cy="244241"/>
          </a:xfrm>
          <a:prstGeom prst="rect">
            <a:avLst/>
          </a:prstGeom>
        </p:spPr>
      </p:pic>
      <p:sp>
        <p:nvSpPr>
          <p:cNvPr id="10" name="Title 9">
            <a:extLst>
              <a:ext uri="{FF2B5EF4-FFF2-40B4-BE49-F238E27FC236}">
                <a16:creationId xmlns:a16="http://schemas.microsoft.com/office/drawing/2014/main" id="{50A558AE-7CCA-6D40-95AA-D979930A26F8}"/>
              </a:ext>
            </a:extLst>
          </p:cNvPr>
          <p:cNvSpPr>
            <a:spLocks noGrp="1"/>
          </p:cNvSpPr>
          <p:nvPr>
            <p:ph type="title"/>
          </p:nvPr>
        </p:nvSpPr>
        <p:spPr>
          <a:xfrm>
            <a:off x="540000" y="2995200"/>
            <a:ext cx="4932000" cy="864000"/>
          </a:xfrm>
        </p:spPr>
        <p:txBody>
          <a:bodyPr lIns="0" tIns="0" rIns="0" bIns="0" anchor="ctr" anchorCtr="0"/>
          <a:lstStyle>
            <a:lvl1pPr>
              <a:defRPr sz="4800">
                <a:solidFill>
                  <a:srgbClr val="EA4403"/>
                </a:solidFill>
              </a:defRPr>
            </a:lvl1pPr>
          </a:lstStyle>
          <a:p>
            <a:r>
              <a:rPr lang="en-GB" dirty="0"/>
              <a:t>Click to edit Master title style</a:t>
            </a:r>
            <a:endParaRPr lang="en-US" dirty="0"/>
          </a:p>
        </p:txBody>
      </p:sp>
    </p:spTree>
    <p:extLst>
      <p:ext uri="{BB962C8B-B14F-4D97-AF65-F5344CB8AC3E}">
        <p14:creationId xmlns:p14="http://schemas.microsoft.com/office/powerpoint/2010/main" val="220832290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373823" y="6101777"/>
            <a:ext cx="2255999" cy="405167"/>
          </a:xfrm>
          <a:prstGeom prst="rect">
            <a:avLst/>
          </a:prstGeom>
        </p:spPr>
      </p:pic>
      <p:cxnSp>
        <p:nvCxnSpPr>
          <p:cNvPr id="8" name="Straight Connector 7"/>
          <p:cNvCxnSpPr/>
          <p:nvPr userDrawn="1"/>
        </p:nvCxnSpPr>
        <p:spPr>
          <a:xfrm flipH="1">
            <a:off x="585907" y="5941008"/>
            <a:ext cx="11043908" cy="0"/>
          </a:xfrm>
          <a:prstGeom prst="line">
            <a:avLst/>
          </a:prstGeom>
          <a:ln w="3175" cmpd="sng">
            <a:solidFill>
              <a:schemeClr val="bg1">
                <a:lumMod val="6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9" name="TextBox 8"/>
          <p:cNvSpPr txBox="1"/>
          <p:nvPr userDrawn="1"/>
        </p:nvSpPr>
        <p:spPr>
          <a:xfrm>
            <a:off x="536094" y="6245419"/>
            <a:ext cx="394660" cy="297454"/>
          </a:xfrm>
          <a:prstGeom prst="rect">
            <a:avLst/>
          </a:prstGeom>
          <a:noFill/>
        </p:spPr>
        <p:txBody>
          <a:bodyPr wrap="none" rtlCol="0">
            <a:spAutoFit/>
          </a:bodyPr>
          <a:lstStyle/>
          <a:p>
            <a:pPr defTabSz="609585" eaLnBrk="1" fontAlgn="auto" hangingPunct="1">
              <a:spcBef>
                <a:spcPts val="0"/>
              </a:spcBef>
              <a:spcAft>
                <a:spcPts val="0"/>
              </a:spcAft>
            </a:pPr>
            <a:fld id="{DC23E38B-95EB-684D-A168-FE3AE1E460D3}" type="slidenum">
              <a:rPr lang="en-US" sz="1333" smtClean="0">
                <a:solidFill>
                  <a:prstClr val="white">
                    <a:lumMod val="65000"/>
                  </a:prstClr>
                </a:solidFill>
                <a:latin typeface="Arial" panose="020B0604020202020204"/>
              </a:rPr>
              <a:pPr defTabSz="609585" eaLnBrk="1" fontAlgn="auto" hangingPunct="1">
                <a:spcBef>
                  <a:spcPts val="0"/>
                </a:spcBef>
                <a:spcAft>
                  <a:spcPts val="0"/>
                </a:spcAft>
              </a:pPr>
              <a:t>‹#›</a:t>
            </a:fld>
            <a:endParaRPr lang="en-US" sz="1333" dirty="0">
              <a:solidFill>
                <a:prstClr val="white">
                  <a:lumMod val="65000"/>
                </a:prstClr>
              </a:solidFill>
              <a:latin typeface="Arial" panose="020B0604020202020204"/>
            </a:endParaRPr>
          </a:p>
        </p:txBody>
      </p:sp>
    </p:spTree>
    <p:extLst>
      <p:ext uri="{BB962C8B-B14F-4D97-AF65-F5344CB8AC3E}">
        <p14:creationId xmlns:p14="http://schemas.microsoft.com/office/powerpoint/2010/main" val="12015281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8.xml"/><Relationship Id="rId18" Type="http://schemas.openxmlformats.org/officeDocument/2006/relationships/slideLayout" Target="../slideLayouts/slideLayout43.xml"/><Relationship Id="rId26" Type="http://schemas.openxmlformats.org/officeDocument/2006/relationships/slideLayout" Target="../slideLayouts/slideLayout51.xml"/><Relationship Id="rId21" Type="http://schemas.openxmlformats.org/officeDocument/2006/relationships/slideLayout" Target="../slideLayouts/slideLayout46.xml"/><Relationship Id="rId34" Type="http://schemas.openxmlformats.org/officeDocument/2006/relationships/slideLayout" Target="../slideLayouts/slideLayout59.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slideLayout" Target="../slideLayouts/slideLayout42.xml"/><Relationship Id="rId25" Type="http://schemas.openxmlformats.org/officeDocument/2006/relationships/slideLayout" Target="../slideLayouts/slideLayout50.xml"/><Relationship Id="rId33" Type="http://schemas.openxmlformats.org/officeDocument/2006/relationships/slideLayout" Target="../slideLayouts/slideLayout58.xml"/><Relationship Id="rId38" Type="http://schemas.openxmlformats.org/officeDocument/2006/relationships/theme" Target="../theme/theme2.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20" Type="http://schemas.openxmlformats.org/officeDocument/2006/relationships/slideLayout" Target="../slideLayouts/slideLayout45.xml"/><Relationship Id="rId29" Type="http://schemas.openxmlformats.org/officeDocument/2006/relationships/slideLayout" Target="../slideLayouts/slideLayout54.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24" Type="http://schemas.openxmlformats.org/officeDocument/2006/relationships/slideLayout" Target="../slideLayouts/slideLayout49.xml"/><Relationship Id="rId32" Type="http://schemas.openxmlformats.org/officeDocument/2006/relationships/slideLayout" Target="../slideLayouts/slideLayout57.xml"/><Relationship Id="rId37" Type="http://schemas.openxmlformats.org/officeDocument/2006/relationships/slideLayout" Target="../slideLayouts/slideLayout62.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23" Type="http://schemas.openxmlformats.org/officeDocument/2006/relationships/slideLayout" Target="../slideLayouts/slideLayout48.xml"/><Relationship Id="rId28" Type="http://schemas.openxmlformats.org/officeDocument/2006/relationships/slideLayout" Target="../slideLayouts/slideLayout53.xml"/><Relationship Id="rId36" Type="http://schemas.openxmlformats.org/officeDocument/2006/relationships/slideLayout" Target="../slideLayouts/slideLayout61.xml"/><Relationship Id="rId10" Type="http://schemas.openxmlformats.org/officeDocument/2006/relationships/slideLayout" Target="../slideLayouts/slideLayout35.xml"/><Relationship Id="rId19" Type="http://schemas.openxmlformats.org/officeDocument/2006/relationships/slideLayout" Target="../slideLayouts/slideLayout44.xml"/><Relationship Id="rId31" Type="http://schemas.openxmlformats.org/officeDocument/2006/relationships/slideLayout" Target="../slideLayouts/slideLayout56.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 Id="rId22" Type="http://schemas.openxmlformats.org/officeDocument/2006/relationships/slideLayout" Target="../slideLayouts/slideLayout47.xml"/><Relationship Id="rId27" Type="http://schemas.openxmlformats.org/officeDocument/2006/relationships/slideLayout" Target="../slideLayouts/slideLayout52.xml"/><Relationship Id="rId30" Type="http://schemas.openxmlformats.org/officeDocument/2006/relationships/slideLayout" Target="../slideLayouts/slideLayout55.xml"/><Relationship Id="rId35" Type="http://schemas.openxmlformats.org/officeDocument/2006/relationships/slideLayout" Target="../slideLayouts/slideLayout60.xml"/><Relationship Id="rId8" Type="http://schemas.openxmlformats.org/officeDocument/2006/relationships/slideLayout" Target="../slideLayouts/slideLayout33.xml"/><Relationship Id="rId3"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70.xml"/><Relationship Id="rId13" Type="http://schemas.openxmlformats.org/officeDocument/2006/relationships/slideLayout" Target="../slideLayouts/slideLayout75.xml"/><Relationship Id="rId18" Type="http://schemas.openxmlformats.org/officeDocument/2006/relationships/slideLayout" Target="../slideLayouts/slideLayout80.xml"/><Relationship Id="rId26" Type="http://schemas.openxmlformats.org/officeDocument/2006/relationships/slideLayout" Target="../slideLayouts/slideLayout88.xml"/><Relationship Id="rId3" Type="http://schemas.openxmlformats.org/officeDocument/2006/relationships/slideLayout" Target="../slideLayouts/slideLayout65.xml"/><Relationship Id="rId21" Type="http://schemas.openxmlformats.org/officeDocument/2006/relationships/slideLayout" Target="../slideLayouts/slideLayout83.xml"/><Relationship Id="rId7" Type="http://schemas.openxmlformats.org/officeDocument/2006/relationships/slideLayout" Target="../slideLayouts/slideLayout69.xml"/><Relationship Id="rId12" Type="http://schemas.openxmlformats.org/officeDocument/2006/relationships/slideLayout" Target="../slideLayouts/slideLayout74.xml"/><Relationship Id="rId17" Type="http://schemas.openxmlformats.org/officeDocument/2006/relationships/slideLayout" Target="../slideLayouts/slideLayout79.xml"/><Relationship Id="rId25" Type="http://schemas.openxmlformats.org/officeDocument/2006/relationships/slideLayout" Target="../slideLayouts/slideLayout87.xml"/><Relationship Id="rId2" Type="http://schemas.openxmlformats.org/officeDocument/2006/relationships/slideLayout" Target="../slideLayouts/slideLayout64.xml"/><Relationship Id="rId16" Type="http://schemas.openxmlformats.org/officeDocument/2006/relationships/slideLayout" Target="../slideLayouts/slideLayout78.xml"/><Relationship Id="rId20" Type="http://schemas.openxmlformats.org/officeDocument/2006/relationships/slideLayout" Target="../slideLayouts/slideLayout82.xml"/><Relationship Id="rId29" Type="http://schemas.openxmlformats.org/officeDocument/2006/relationships/theme" Target="../theme/theme3.xml"/><Relationship Id="rId1" Type="http://schemas.openxmlformats.org/officeDocument/2006/relationships/slideLayout" Target="../slideLayouts/slideLayout63.xml"/><Relationship Id="rId6" Type="http://schemas.openxmlformats.org/officeDocument/2006/relationships/slideLayout" Target="../slideLayouts/slideLayout68.xml"/><Relationship Id="rId11" Type="http://schemas.openxmlformats.org/officeDocument/2006/relationships/slideLayout" Target="../slideLayouts/slideLayout73.xml"/><Relationship Id="rId24" Type="http://schemas.openxmlformats.org/officeDocument/2006/relationships/slideLayout" Target="../slideLayouts/slideLayout86.xml"/><Relationship Id="rId5" Type="http://schemas.openxmlformats.org/officeDocument/2006/relationships/slideLayout" Target="../slideLayouts/slideLayout67.xml"/><Relationship Id="rId15" Type="http://schemas.openxmlformats.org/officeDocument/2006/relationships/slideLayout" Target="../slideLayouts/slideLayout77.xml"/><Relationship Id="rId23" Type="http://schemas.openxmlformats.org/officeDocument/2006/relationships/slideLayout" Target="../slideLayouts/slideLayout85.xml"/><Relationship Id="rId28" Type="http://schemas.openxmlformats.org/officeDocument/2006/relationships/slideLayout" Target="../slideLayouts/slideLayout90.xml"/><Relationship Id="rId10" Type="http://schemas.openxmlformats.org/officeDocument/2006/relationships/slideLayout" Target="../slideLayouts/slideLayout72.xml"/><Relationship Id="rId19" Type="http://schemas.openxmlformats.org/officeDocument/2006/relationships/slideLayout" Target="../slideLayouts/slideLayout81.xml"/><Relationship Id="rId4" Type="http://schemas.openxmlformats.org/officeDocument/2006/relationships/slideLayout" Target="../slideLayouts/slideLayout66.xml"/><Relationship Id="rId9" Type="http://schemas.openxmlformats.org/officeDocument/2006/relationships/slideLayout" Target="../slideLayouts/slideLayout71.xml"/><Relationship Id="rId14" Type="http://schemas.openxmlformats.org/officeDocument/2006/relationships/slideLayout" Target="../slideLayouts/slideLayout76.xml"/><Relationship Id="rId22" Type="http://schemas.openxmlformats.org/officeDocument/2006/relationships/slideLayout" Target="../slideLayouts/slideLayout84.xml"/><Relationship Id="rId27" Type="http://schemas.openxmlformats.org/officeDocument/2006/relationships/slideLayout" Target="../slideLayouts/slideLayout8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0000" y="360000"/>
            <a:ext cx="10081120" cy="1143000"/>
          </a:xfrm>
          <a:prstGeom prst="rect">
            <a:avLst/>
          </a:prstGeom>
        </p:spPr>
        <p:txBody>
          <a:bodyPr vert="horz" lIns="0" tIns="0" rIns="0" bIns="0" rtlCol="0" anchor="t">
            <a:noAutofit/>
          </a:bodyPr>
          <a:lstStyle/>
          <a:p>
            <a:r>
              <a:rPr lang="en-US" dirty="0"/>
              <a:t>Headline set in Arial 41.3 </a:t>
            </a:r>
            <a:r>
              <a:rPr lang="en-US" dirty="0" err="1"/>
              <a:t>pt</a:t>
            </a:r>
            <a:endParaRPr lang="en-AU" dirty="0"/>
          </a:p>
        </p:txBody>
      </p:sp>
      <p:sp>
        <p:nvSpPr>
          <p:cNvPr id="7" name="Text Placeholder 9">
            <a:extLst>
              <a:ext uri="{FF2B5EF4-FFF2-40B4-BE49-F238E27FC236}">
                <a16:creationId xmlns:a16="http://schemas.microsoft.com/office/drawing/2014/main" id="{6D1B8F8F-3156-8145-B409-145FACDC6F3D}"/>
              </a:ext>
            </a:extLst>
          </p:cNvPr>
          <p:cNvSpPr>
            <a:spLocks noGrp="1"/>
          </p:cNvSpPr>
          <p:nvPr>
            <p:ph type="body" idx="1"/>
          </p:nvPr>
        </p:nvSpPr>
        <p:spPr>
          <a:xfrm>
            <a:off x="540000" y="2160000"/>
            <a:ext cx="10515600" cy="4351338"/>
          </a:xfrm>
          <a:prstGeom prst="rect">
            <a:avLst/>
          </a:prstGeom>
        </p:spPr>
        <p:txBody>
          <a:bodyPr vert="horz" lIns="9000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450580578"/>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90" r:id="rId3"/>
    <p:sldLayoutId id="2147483692" r:id="rId4"/>
    <p:sldLayoutId id="2147483682" r:id="rId5"/>
    <p:sldLayoutId id="2147483683" r:id="rId6"/>
    <p:sldLayoutId id="2147483684" r:id="rId7"/>
    <p:sldLayoutId id="2147483685" r:id="rId8"/>
    <p:sldLayoutId id="2147483686" r:id="rId9"/>
    <p:sldLayoutId id="2147483694" r:id="rId10"/>
    <p:sldLayoutId id="2147483687" r:id="rId11"/>
    <p:sldLayoutId id="2147483691" r:id="rId12"/>
    <p:sldLayoutId id="2147483688" r:id="rId13"/>
    <p:sldLayoutId id="2147483689" r:id="rId14"/>
    <p:sldLayoutId id="2147483650" r:id="rId15"/>
    <p:sldLayoutId id="2147483652" r:id="rId16"/>
    <p:sldLayoutId id="2147483667" r:id="rId17"/>
    <p:sldLayoutId id="2147483663" r:id="rId18"/>
    <p:sldLayoutId id="2147483668" r:id="rId19"/>
    <p:sldLayoutId id="2147483662" r:id="rId20"/>
    <p:sldLayoutId id="2147483653" r:id="rId21"/>
    <p:sldLayoutId id="2147483654" r:id="rId22"/>
    <p:sldLayoutId id="2147483660" r:id="rId23"/>
    <p:sldLayoutId id="2147483655" r:id="rId24"/>
    <p:sldLayoutId id="2147483693" r:id="rId25"/>
  </p:sldLayoutIdLst>
  <p:txStyles>
    <p:titleStyle>
      <a:lvl1pPr algn="l" defTabSz="1219170" rtl="0" eaLnBrk="1" latinLnBrk="0" hangingPunct="1">
        <a:spcBef>
          <a:spcPct val="0"/>
        </a:spcBef>
        <a:buNone/>
        <a:defRPr sz="4130" kern="1200">
          <a:solidFill>
            <a:srgbClr val="EA4403"/>
          </a:solidFill>
          <a:latin typeface="+mj-lt"/>
          <a:ea typeface="+mj-ea"/>
          <a:cs typeface="+mj-cs"/>
        </a:defRPr>
      </a:lvl1pPr>
    </p:titleStyle>
    <p:bodyStyle>
      <a:lvl1pPr marL="0" indent="0" algn="l" defTabSz="1219170" rtl="0" eaLnBrk="1" latinLnBrk="0" hangingPunct="1">
        <a:spcBef>
          <a:spcPts val="0"/>
        </a:spcBef>
        <a:spcAft>
          <a:spcPts val="800"/>
        </a:spcAft>
        <a:buFont typeface="Arial" pitchFamily="34" charset="0"/>
        <a:buNone/>
        <a:defRPr sz="2133" kern="1200">
          <a:solidFill>
            <a:schemeClr val="tx1">
              <a:lumMod val="50000"/>
              <a:lumOff val="50000"/>
            </a:schemeClr>
          </a:solidFill>
          <a:latin typeface="+mn-lt"/>
          <a:ea typeface="+mn-ea"/>
          <a:cs typeface="+mn-cs"/>
        </a:defRPr>
      </a:lvl1pPr>
      <a:lvl2pPr marL="472006" indent="-237061" algn="l" defTabSz="1219170" rtl="0" eaLnBrk="1" latinLnBrk="0" hangingPunct="1">
        <a:spcBef>
          <a:spcPts val="0"/>
        </a:spcBef>
        <a:spcAft>
          <a:spcPts val="800"/>
        </a:spcAft>
        <a:buSzPct val="85000"/>
        <a:buFont typeface="Arial" pitchFamily="34" charset="0"/>
        <a:buChar char="–"/>
        <a:defRPr sz="2133" kern="1200">
          <a:solidFill>
            <a:schemeClr val="tx1">
              <a:lumMod val="50000"/>
              <a:lumOff val="50000"/>
            </a:schemeClr>
          </a:solidFill>
          <a:latin typeface="+mn-lt"/>
          <a:ea typeface="+mn-ea"/>
          <a:cs typeface="+mn-cs"/>
        </a:defRPr>
      </a:lvl2pPr>
      <a:lvl3pPr marL="956709" indent="-234945" algn="l" defTabSz="1219170" rtl="0" eaLnBrk="1" latinLnBrk="0" hangingPunct="1">
        <a:spcBef>
          <a:spcPts val="0"/>
        </a:spcBef>
        <a:spcAft>
          <a:spcPts val="800"/>
        </a:spcAft>
        <a:buFont typeface="Arial" pitchFamily="34" charset="0"/>
        <a:buChar char="•"/>
        <a:defRPr sz="2133" kern="1200">
          <a:solidFill>
            <a:schemeClr val="tx1">
              <a:lumMod val="50000"/>
              <a:lumOff val="50000"/>
            </a:schemeClr>
          </a:solidFill>
          <a:latin typeface="+mn-lt"/>
          <a:ea typeface="+mn-ea"/>
          <a:cs typeface="+mn-cs"/>
        </a:defRPr>
      </a:lvl3pPr>
      <a:lvl4pPr marL="1559945" indent="-249760" algn="l" defTabSz="1219170" rtl="0" eaLnBrk="1" latinLnBrk="0" hangingPunct="1">
        <a:spcBef>
          <a:spcPts val="0"/>
        </a:spcBef>
        <a:spcAft>
          <a:spcPts val="800"/>
        </a:spcAft>
        <a:buSzPct val="85000"/>
        <a:buFont typeface="Arial" pitchFamily="34" charset="0"/>
        <a:buChar char="–"/>
        <a:defRPr sz="2133" kern="1200">
          <a:solidFill>
            <a:schemeClr val="tx1">
              <a:lumMod val="50000"/>
              <a:lumOff val="50000"/>
            </a:schemeClr>
          </a:solidFill>
          <a:latin typeface="+mn-lt"/>
          <a:ea typeface="+mn-ea"/>
          <a:cs typeface="+mn-cs"/>
        </a:defRPr>
      </a:lvl4pPr>
      <a:lvl5pPr marL="2031949" indent="-234945" algn="l" defTabSz="1219170" rtl="0" eaLnBrk="1" latinLnBrk="0" hangingPunct="1">
        <a:spcBef>
          <a:spcPts val="0"/>
        </a:spcBef>
        <a:spcAft>
          <a:spcPts val="800"/>
        </a:spcAft>
        <a:buFont typeface="Arial" pitchFamily="34" charset="0"/>
        <a:buChar char="•"/>
        <a:defRPr sz="2133" kern="1200">
          <a:solidFill>
            <a:schemeClr val="tx1">
              <a:lumMod val="50000"/>
              <a:lumOff val="50000"/>
            </a:schemeClr>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0000" y="360000"/>
            <a:ext cx="10081120" cy="1143000"/>
          </a:xfrm>
          <a:prstGeom prst="rect">
            <a:avLst/>
          </a:prstGeom>
        </p:spPr>
        <p:txBody>
          <a:bodyPr vert="horz" lIns="0" tIns="0" rIns="0" bIns="0" rtlCol="0" anchor="t" anchorCtr="0">
            <a:noAutofit/>
          </a:bodyPr>
          <a:lstStyle/>
          <a:p>
            <a:r>
              <a:rPr lang="en-US" dirty="0"/>
              <a:t>Headline set in Arial 80 </a:t>
            </a:r>
            <a:r>
              <a:rPr lang="en-US" dirty="0" err="1"/>
              <a:t>pt</a:t>
            </a:r>
            <a:endParaRPr lang="en-AU" dirty="0"/>
          </a:p>
        </p:txBody>
      </p:sp>
      <p:sp>
        <p:nvSpPr>
          <p:cNvPr id="3" name="Text Placeholder 2"/>
          <p:cNvSpPr>
            <a:spLocks noGrp="1"/>
          </p:cNvSpPr>
          <p:nvPr>
            <p:ph type="body" idx="1"/>
          </p:nvPr>
        </p:nvSpPr>
        <p:spPr>
          <a:xfrm>
            <a:off x="540000" y="2160000"/>
            <a:ext cx="10081120" cy="4352400"/>
          </a:xfrm>
          <a:prstGeom prst="rect">
            <a:avLst/>
          </a:prstGeom>
        </p:spPr>
        <p:txBody>
          <a:bodyPr vert="horz" lIns="0" tIns="0" rIns="0" bIns="0" rtlCol="0">
            <a:noAutofit/>
          </a:bodyPr>
          <a:lstStyle/>
          <a:p>
            <a:pPr lvl="0"/>
            <a:r>
              <a:rPr lang="en-GB" dirty="0"/>
              <a:t>Body text</a:t>
            </a:r>
          </a:p>
          <a:p>
            <a:pPr lvl="1"/>
            <a:r>
              <a:rPr lang="en-GB" dirty="0"/>
              <a:t>Bullet points</a:t>
            </a:r>
          </a:p>
          <a:p>
            <a:pPr lvl="2"/>
            <a:r>
              <a:rPr lang="en-GB" dirty="0"/>
              <a:t>Bullet points (secondary)</a:t>
            </a:r>
          </a:p>
          <a:p>
            <a:pPr lvl="3"/>
            <a:r>
              <a:rPr lang="en-GB" dirty="0"/>
              <a:t>Body text (small)</a:t>
            </a:r>
          </a:p>
          <a:p>
            <a:pPr lvl="4"/>
            <a:r>
              <a:rPr lang="en-GB" dirty="0"/>
              <a:t>Footnote</a:t>
            </a:r>
            <a:endParaRPr lang="en-AU" dirty="0"/>
          </a:p>
        </p:txBody>
      </p:sp>
    </p:spTree>
    <p:extLst>
      <p:ext uri="{BB962C8B-B14F-4D97-AF65-F5344CB8AC3E}">
        <p14:creationId xmlns:p14="http://schemas.microsoft.com/office/powerpoint/2010/main" val="1201617114"/>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 id="2147483708" r:id="rId13"/>
    <p:sldLayoutId id="2147483709" r:id="rId14"/>
    <p:sldLayoutId id="2147483710" r:id="rId15"/>
    <p:sldLayoutId id="2147483711" r:id="rId16"/>
    <p:sldLayoutId id="2147483712" r:id="rId17"/>
    <p:sldLayoutId id="2147483713" r:id="rId18"/>
    <p:sldLayoutId id="2147483714" r:id="rId19"/>
    <p:sldLayoutId id="2147483715" r:id="rId20"/>
    <p:sldLayoutId id="2147483716" r:id="rId21"/>
    <p:sldLayoutId id="2147483717" r:id="rId22"/>
    <p:sldLayoutId id="2147483718" r:id="rId23"/>
    <p:sldLayoutId id="2147483719" r:id="rId24"/>
    <p:sldLayoutId id="2147483720" r:id="rId25"/>
    <p:sldLayoutId id="2147483721" r:id="rId26"/>
    <p:sldLayoutId id="2147483722" r:id="rId27"/>
    <p:sldLayoutId id="2147483723" r:id="rId28"/>
    <p:sldLayoutId id="2147483724" r:id="rId29"/>
    <p:sldLayoutId id="2147483725" r:id="rId30"/>
    <p:sldLayoutId id="2147483726" r:id="rId31"/>
    <p:sldLayoutId id="2147483727" r:id="rId32"/>
    <p:sldLayoutId id="2147483728" r:id="rId33"/>
    <p:sldLayoutId id="2147483729" r:id="rId34"/>
    <p:sldLayoutId id="2147483730" r:id="rId35"/>
    <p:sldLayoutId id="2147483731" r:id="rId36"/>
    <p:sldLayoutId id="2147483732" r:id="rId37"/>
  </p:sldLayoutIdLst>
  <p:txStyles>
    <p:titleStyle>
      <a:lvl1pPr algn="l" defTabSz="1219170" rtl="0" eaLnBrk="1" latinLnBrk="0" hangingPunct="1">
        <a:spcBef>
          <a:spcPct val="0"/>
        </a:spcBef>
        <a:buNone/>
        <a:defRPr sz="4100" kern="1200">
          <a:solidFill>
            <a:srgbClr val="EA4403"/>
          </a:solidFill>
          <a:latin typeface="+mj-lt"/>
          <a:ea typeface="+mj-ea"/>
          <a:cs typeface="+mj-cs"/>
        </a:defRPr>
      </a:lvl1pPr>
    </p:titleStyle>
    <p:bodyStyle>
      <a:lvl1pPr marL="0" indent="0" algn="l" defTabSz="1219170" rtl="0" eaLnBrk="1" latinLnBrk="0" hangingPunct="1">
        <a:spcBef>
          <a:spcPts val="0"/>
        </a:spcBef>
        <a:spcAft>
          <a:spcPts val="0"/>
        </a:spcAft>
        <a:buClr>
          <a:srgbClr val="EA4403"/>
        </a:buClr>
        <a:buFont typeface="Arial" panose="020B0604020202020204" pitchFamily="34" charset="0"/>
        <a:buNone/>
        <a:defRPr sz="2100" b="0" kern="1200">
          <a:solidFill>
            <a:srgbClr val="58595C"/>
          </a:solidFill>
          <a:latin typeface="+mn-lt"/>
          <a:ea typeface="+mn-ea"/>
          <a:cs typeface="+mn-cs"/>
        </a:defRPr>
      </a:lvl1pPr>
      <a:lvl2pPr marL="342900" indent="-342900" algn="l" defTabSz="1219170" rtl="0" eaLnBrk="1" latinLnBrk="0" hangingPunct="1">
        <a:spcBef>
          <a:spcPts val="800"/>
        </a:spcBef>
        <a:spcAft>
          <a:spcPts val="1200"/>
        </a:spcAft>
        <a:buClr>
          <a:srgbClr val="EA4403"/>
        </a:buClr>
        <a:buSzPct val="100000"/>
        <a:buFont typeface="Arial" panose="020B0604020202020204" pitchFamily="34" charset="0"/>
        <a:buChar char="•"/>
        <a:tabLst/>
        <a:defRPr sz="2100" kern="1200">
          <a:solidFill>
            <a:srgbClr val="58595C"/>
          </a:solidFill>
          <a:latin typeface="+mn-lt"/>
          <a:ea typeface="+mn-ea"/>
          <a:cs typeface="+mn-cs"/>
        </a:defRPr>
      </a:lvl2pPr>
      <a:lvl3pPr marL="684000" indent="-342000" algn="l" defTabSz="1219170" rtl="0" eaLnBrk="1" latinLnBrk="0" hangingPunct="1">
        <a:spcBef>
          <a:spcPts val="800"/>
        </a:spcBef>
        <a:spcAft>
          <a:spcPts val="1200"/>
        </a:spcAft>
        <a:buClr>
          <a:srgbClr val="EA4403"/>
        </a:buClr>
        <a:buFont typeface="Arial" panose="020B0604020202020204" pitchFamily="34" charset="0"/>
        <a:buChar char="•"/>
        <a:tabLst/>
        <a:defRPr sz="1800" kern="1200">
          <a:solidFill>
            <a:srgbClr val="58595C"/>
          </a:solidFill>
          <a:latin typeface="+mn-lt"/>
          <a:ea typeface="+mn-ea"/>
          <a:cs typeface="+mn-cs"/>
        </a:defRPr>
      </a:lvl3pPr>
      <a:lvl4pPr marL="0" indent="0" algn="l" defTabSz="1219170" rtl="0" eaLnBrk="1" latinLnBrk="0" hangingPunct="1">
        <a:spcBef>
          <a:spcPts val="0"/>
        </a:spcBef>
        <a:spcAft>
          <a:spcPts val="0"/>
        </a:spcAft>
        <a:buSzPct val="85000"/>
        <a:buFontTx/>
        <a:buNone/>
        <a:tabLst/>
        <a:defRPr sz="1600" kern="1200">
          <a:solidFill>
            <a:srgbClr val="58595C"/>
          </a:solidFill>
          <a:latin typeface="+mn-lt"/>
          <a:ea typeface="+mn-ea"/>
          <a:cs typeface="+mn-cs"/>
        </a:defRPr>
      </a:lvl4pPr>
      <a:lvl5pPr marL="0" indent="0" algn="l" defTabSz="1219170" rtl="0" eaLnBrk="1" latinLnBrk="0" hangingPunct="1">
        <a:spcBef>
          <a:spcPts val="0"/>
        </a:spcBef>
        <a:spcAft>
          <a:spcPts val="0"/>
        </a:spcAft>
        <a:buFontTx/>
        <a:buNone/>
        <a:tabLst/>
        <a:defRPr sz="1000" kern="1200">
          <a:solidFill>
            <a:srgbClr val="58595C"/>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0000" y="360000"/>
            <a:ext cx="10081120" cy="1143000"/>
          </a:xfrm>
          <a:prstGeom prst="rect">
            <a:avLst/>
          </a:prstGeom>
        </p:spPr>
        <p:txBody>
          <a:bodyPr vert="horz" lIns="0" tIns="0" rIns="0" bIns="0" rtlCol="0" anchor="t" anchorCtr="0">
            <a:noAutofit/>
          </a:bodyPr>
          <a:lstStyle/>
          <a:p>
            <a:r>
              <a:rPr lang="en-US" dirty="0"/>
              <a:t>Headline set in Arial 80 </a:t>
            </a:r>
            <a:r>
              <a:rPr lang="en-US" dirty="0" err="1"/>
              <a:t>pt</a:t>
            </a:r>
            <a:endParaRPr lang="en-AU" dirty="0"/>
          </a:p>
        </p:txBody>
      </p:sp>
      <p:sp>
        <p:nvSpPr>
          <p:cNvPr id="3" name="Text Placeholder 2"/>
          <p:cNvSpPr>
            <a:spLocks noGrp="1"/>
          </p:cNvSpPr>
          <p:nvPr>
            <p:ph type="body" idx="1"/>
          </p:nvPr>
        </p:nvSpPr>
        <p:spPr>
          <a:xfrm>
            <a:off x="540000" y="2160000"/>
            <a:ext cx="10081120" cy="4352400"/>
          </a:xfrm>
          <a:prstGeom prst="rect">
            <a:avLst/>
          </a:prstGeom>
        </p:spPr>
        <p:txBody>
          <a:bodyPr vert="horz" lIns="0" tIns="0" rIns="0" bIns="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Tree>
    <p:extLst>
      <p:ext uri="{BB962C8B-B14F-4D97-AF65-F5344CB8AC3E}">
        <p14:creationId xmlns:p14="http://schemas.microsoft.com/office/powerpoint/2010/main" val="3413238168"/>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 id="2147483747" r:id="rId14"/>
    <p:sldLayoutId id="2147483748" r:id="rId15"/>
    <p:sldLayoutId id="2147483749" r:id="rId16"/>
    <p:sldLayoutId id="2147483750" r:id="rId17"/>
    <p:sldLayoutId id="2147483751" r:id="rId18"/>
    <p:sldLayoutId id="2147483752" r:id="rId19"/>
    <p:sldLayoutId id="2147483753" r:id="rId20"/>
    <p:sldLayoutId id="2147483754" r:id="rId21"/>
    <p:sldLayoutId id="2147483755" r:id="rId22"/>
    <p:sldLayoutId id="2147483756" r:id="rId23"/>
    <p:sldLayoutId id="2147483757" r:id="rId24"/>
    <p:sldLayoutId id="2147483758" r:id="rId25"/>
    <p:sldLayoutId id="2147483759" r:id="rId26"/>
    <p:sldLayoutId id="2147483760" r:id="rId27"/>
    <p:sldLayoutId id="2147483761" r:id="rId28"/>
  </p:sldLayoutIdLst>
  <p:txStyles>
    <p:titleStyle>
      <a:lvl1pPr algn="l" defTabSz="1219140" rtl="0" eaLnBrk="1" latinLnBrk="0" hangingPunct="1">
        <a:spcBef>
          <a:spcPct val="0"/>
        </a:spcBef>
        <a:buNone/>
        <a:defRPr sz="4100" kern="1200">
          <a:solidFill>
            <a:srgbClr val="EA4403"/>
          </a:solidFill>
          <a:latin typeface="+mj-lt"/>
          <a:ea typeface="+mj-ea"/>
          <a:cs typeface="+mj-cs"/>
        </a:defRPr>
      </a:lvl1pPr>
    </p:titleStyle>
    <p:bodyStyle>
      <a:lvl1pPr marL="0" indent="0" algn="l" defTabSz="1219140" rtl="0" eaLnBrk="1" latinLnBrk="0" hangingPunct="1">
        <a:spcBef>
          <a:spcPts val="0"/>
        </a:spcBef>
        <a:spcAft>
          <a:spcPts val="800"/>
        </a:spcAft>
        <a:buFont typeface="Arial" pitchFamily="34" charset="0"/>
        <a:buNone/>
        <a:defRPr sz="2100" kern="1200">
          <a:solidFill>
            <a:srgbClr val="58595C"/>
          </a:solidFill>
          <a:latin typeface="+mn-lt"/>
          <a:ea typeface="+mn-ea"/>
          <a:cs typeface="+mn-cs"/>
        </a:defRPr>
      </a:lvl1pPr>
      <a:lvl2pPr marL="471995" indent="-237055" algn="l" defTabSz="1219140" rtl="0" eaLnBrk="1" latinLnBrk="0" hangingPunct="1">
        <a:spcBef>
          <a:spcPts val="0"/>
        </a:spcBef>
        <a:spcAft>
          <a:spcPts val="800"/>
        </a:spcAft>
        <a:buSzPct val="85000"/>
        <a:buFont typeface="Arial" pitchFamily="34" charset="0"/>
        <a:buChar char="–"/>
        <a:defRPr sz="2100" kern="1200">
          <a:solidFill>
            <a:srgbClr val="58595C"/>
          </a:solidFill>
          <a:latin typeface="+mn-lt"/>
          <a:ea typeface="+mn-ea"/>
          <a:cs typeface="+mn-cs"/>
        </a:defRPr>
      </a:lvl2pPr>
      <a:lvl3pPr marL="956685" indent="-234939" algn="l" defTabSz="1219140" rtl="0" eaLnBrk="1" latinLnBrk="0" hangingPunct="1">
        <a:spcBef>
          <a:spcPts val="0"/>
        </a:spcBef>
        <a:spcAft>
          <a:spcPts val="800"/>
        </a:spcAft>
        <a:buFont typeface="Arial" pitchFamily="34" charset="0"/>
        <a:buChar char="•"/>
        <a:defRPr sz="2100" kern="1200">
          <a:solidFill>
            <a:srgbClr val="58595C"/>
          </a:solidFill>
          <a:latin typeface="+mn-lt"/>
          <a:ea typeface="+mn-ea"/>
          <a:cs typeface="+mn-cs"/>
        </a:defRPr>
      </a:lvl3pPr>
      <a:lvl4pPr marL="1559906" indent="-249754" algn="l" defTabSz="1219140" rtl="0" eaLnBrk="1" latinLnBrk="0" hangingPunct="1">
        <a:spcBef>
          <a:spcPts val="0"/>
        </a:spcBef>
        <a:spcAft>
          <a:spcPts val="800"/>
        </a:spcAft>
        <a:buSzPct val="85000"/>
        <a:buFont typeface="Arial" pitchFamily="34" charset="0"/>
        <a:buChar char="–"/>
        <a:defRPr sz="2100" kern="1200">
          <a:solidFill>
            <a:srgbClr val="58595C"/>
          </a:solidFill>
          <a:latin typeface="+mn-lt"/>
          <a:ea typeface="+mn-ea"/>
          <a:cs typeface="+mn-cs"/>
        </a:defRPr>
      </a:lvl4pPr>
      <a:lvl5pPr marL="2031899" indent="-234939" algn="l" defTabSz="1219140" rtl="0" eaLnBrk="1" latinLnBrk="0" hangingPunct="1">
        <a:spcBef>
          <a:spcPts val="0"/>
        </a:spcBef>
        <a:spcAft>
          <a:spcPts val="800"/>
        </a:spcAft>
        <a:buFont typeface="Arial" pitchFamily="34" charset="0"/>
        <a:buChar char="•"/>
        <a:defRPr sz="2100" kern="1200">
          <a:solidFill>
            <a:srgbClr val="58595C"/>
          </a:solidFill>
          <a:latin typeface="+mn-lt"/>
          <a:ea typeface="+mn-ea"/>
          <a:cs typeface="+mn-cs"/>
        </a:defRPr>
      </a:lvl5pPr>
      <a:lvl6pPr marL="335263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20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77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341"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40" rtl="0" eaLnBrk="1" latinLnBrk="0" hangingPunct="1">
        <a:defRPr sz="2400" kern="1200">
          <a:solidFill>
            <a:schemeClr val="tx1"/>
          </a:solidFill>
          <a:latin typeface="+mn-lt"/>
          <a:ea typeface="+mn-ea"/>
          <a:cs typeface="+mn-cs"/>
        </a:defRPr>
      </a:lvl1pPr>
      <a:lvl2pPr marL="609570" algn="l" defTabSz="1219140" rtl="0" eaLnBrk="1" latinLnBrk="0" hangingPunct="1">
        <a:defRPr sz="2400" kern="1200">
          <a:solidFill>
            <a:schemeClr val="tx1"/>
          </a:solidFill>
          <a:latin typeface="+mn-lt"/>
          <a:ea typeface="+mn-ea"/>
          <a:cs typeface="+mn-cs"/>
        </a:defRPr>
      </a:lvl2pPr>
      <a:lvl3pPr marL="1219140" algn="l" defTabSz="1219140" rtl="0" eaLnBrk="1" latinLnBrk="0" hangingPunct="1">
        <a:defRPr sz="2400" kern="1200">
          <a:solidFill>
            <a:schemeClr val="tx1"/>
          </a:solidFill>
          <a:latin typeface="+mn-lt"/>
          <a:ea typeface="+mn-ea"/>
          <a:cs typeface="+mn-cs"/>
        </a:defRPr>
      </a:lvl3pPr>
      <a:lvl4pPr marL="1828709" algn="l" defTabSz="1219140" rtl="0" eaLnBrk="1" latinLnBrk="0" hangingPunct="1">
        <a:defRPr sz="2400" kern="1200">
          <a:solidFill>
            <a:schemeClr val="tx1"/>
          </a:solidFill>
          <a:latin typeface="+mn-lt"/>
          <a:ea typeface="+mn-ea"/>
          <a:cs typeface="+mn-cs"/>
        </a:defRPr>
      </a:lvl4pPr>
      <a:lvl5pPr marL="2438278" algn="l" defTabSz="1219140" rtl="0" eaLnBrk="1" latinLnBrk="0" hangingPunct="1">
        <a:defRPr sz="2400" kern="1200">
          <a:solidFill>
            <a:schemeClr val="tx1"/>
          </a:solidFill>
          <a:latin typeface="+mn-lt"/>
          <a:ea typeface="+mn-ea"/>
          <a:cs typeface="+mn-cs"/>
        </a:defRPr>
      </a:lvl5pPr>
      <a:lvl6pPr marL="3047848" algn="l" defTabSz="1219140" rtl="0" eaLnBrk="1" latinLnBrk="0" hangingPunct="1">
        <a:defRPr sz="2400" kern="1200">
          <a:solidFill>
            <a:schemeClr val="tx1"/>
          </a:solidFill>
          <a:latin typeface="+mn-lt"/>
          <a:ea typeface="+mn-ea"/>
          <a:cs typeface="+mn-cs"/>
        </a:defRPr>
      </a:lvl6pPr>
      <a:lvl7pPr marL="3657418" algn="l" defTabSz="1219140" rtl="0" eaLnBrk="1" latinLnBrk="0" hangingPunct="1">
        <a:defRPr sz="2400" kern="1200">
          <a:solidFill>
            <a:schemeClr val="tx1"/>
          </a:solidFill>
          <a:latin typeface="+mn-lt"/>
          <a:ea typeface="+mn-ea"/>
          <a:cs typeface="+mn-cs"/>
        </a:defRPr>
      </a:lvl7pPr>
      <a:lvl8pPr marL="4266987" algn="l" defTabSz="1219140" rtl="0" eaLnBrk="1" latinLnBrk="0" hangingPunct="1">
        <a:defRPr sz="2400" kern="1200">
          <a:solidFill>
            <a:schemeClr val="tx1"/>
          </a:solidFill>
          <a:latin typeface="+mn-lt"/>
          <a:ea typeface="+mn-ea"/>
          <a:cs typeface="+mn-cs"/>
        </a:defRPr>
      </a:lvl8pPr>
      <a:lvl9pPr marL="4876557" algn="l" defTabSz="121914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image" Target="../media/image37.jpeg"/><Relationship Id="rId7" Type="http://schemas.openxmlformats.org/officeDocument/2006/relationships/image" Target="../media/image41.jpe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 Id="rId9" Type="http://schemas.openxmlformats.org/officeDocument/2006/relationships/image" Target="../media/image43.jpeg"/></Relationships>
</file>

<file path=ppt/slides/_rels/slide3.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3.xml"/><Relationship Id="rId1" Type="http://schemas.openxmlformats.org/officeDocument/2006/relationships/slideLayout" Target="../slideLayouts/slideLayout29.xml"/><Relationship Id="rId6" Type="http://schemas.openxmlformats.org/officeDocument/2006/relationships/image" Target="../media/image47.emf"/><Relationship Id="rId5" Type="http://schemas.openxmlformats.org/officeDocument/2006/relationships/image" Target="../media/image46.emf"/><Relationship Id="rId4" Type="http://schemas.openxmlformats.org/officeDocument/2006/relationships/image" Target="../media/image45.emf"/></Relationships>
</file>

<file path=ppt/slides/_rels/slide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xml"/><Relationship Id="rId1" Type="http://schemas.openxmlformats.org/officeDocument/2006/relationships/slideLayout" Target="../slideLayouts/slideLayout25.xml"/><Relationship Id="rId4" Type="http://schemas.openxmlformats.org/officeDocument/2006/relationships/image" Target="../media/image49.png"/></Relationships>
</file>

<file path=ppt/slides/_rels/slide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xml"/><Relationship Id="rId1" Type="http://schemas.openxmlformats.org/officeDocument/2006/relationships/slideLayout" Target="../slideLayouts/slideLayout25.xml"/><Relationship Id="rId5" Type="http://schemas.openxmlformats.org/officeDocument/2006/relationships/image" Target="../media/image52.png"/><Relationship Id="rId4" Type="http://schemas.openxmlformats.org/officeDocument/2006/relationships/image" Target="../media/image51.png"/></Relationships>
</file>

<file path=ppt/slides/_rels/slide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7.xml"/><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3BED96-3336-0E40-ADB0-04E6181141F7}"/>
              </a:ext>
            </a:extLst>
          </p:cNvPr>
          <p:cNvSpPr>
            <a:spLocks noGrp="1"/>
          </p:cNvSpPr>
          <p:nvPr>
            <p:ph type="title"/>
          </p:nvPr>
        </p:nvSpPr>
        <p:spPr/>
        <p:txBody>
          <a:bodyPr/>
          <a:lstStyle/>
          <a:p>
            <a:r>
              <a:rPr lang="en-AU" sz="4800" dirty="0"/>
              <a:t>Where to </a:t>
            </a:r>
            <a:br>
              <a:rPr lang="en-AU" sz="4800" dirty="0"/>
            </a:br>
            <a:r>
              <a:rPr lang="en-AU" sz="4800" dirty="0"/>
              <a:t>get help</a:t>
            </a:r>
            <a:endParaRPr lang="en-US" sz="4800" dirty="0"/>
          </a:p>
        </p:txBody>
      </p:sp>
      <p:sp>
        <p:nvSpPr>
          <p:cNvPr id="3" name="Text Placeholder 3">
            <a:extLst>
              <a:ext uri="{FF2B5EF4-FFF2-40B4-BE49-F238E27FC236}">
                <a16:creationId xmlns:a16="http://schemas.microsoft.com/office/drawing/2014/main" id="{73355A47-6F50-489E-41F4-BC91EC409B24}"/>
              </a:ext>
            </a:extLst>
          </p:cNvPr>
          <p:cNvSpPr>
            <a:spLocks noGrp="1"/>
          </p:cNvSpPr>
          <p:nvPr>
            <p:ph type="body" sz="quarter" idx="11"/>
          </p:nvPr>
        </p:nvSpPr>
        <p:spPr>
          <a:xfrm>
            <a:off x="7822800" y="6012000"/>
            <a:ext cx="2088000" cy="492443"/>
          </a:xfrm>
        </p:spPr>
        <p:txBody>
          <a:bodyPr/>
          <a:lstStyle/>
          <a:p>
            <a:endParaRPr lang="en-AU"/>
          </a:p>
        </p:txBody>
      </p:sp>
      <p:sp>
        <p:nvSpPr>
          <p:cNvPr id="6" name="Text Placeholder 5">
            <a:extLst>
              <a:ext uri="{FF2B5EF4-FFF2-40B4-BE49-F238E27FC236}">
                <a16:creationId xmlns:a16="http://schemas.microsoft.com/office/drawing/2014/main" id="{B4ED0372-328B-AD0D-A24E-B225ABC36E3C}"/>
              </a:ext>
            </a:extLst>
          </p:cNvPr>
          <p:cNvSpPr>
            <a:spLocks noGrp="1"/>
          </p:cNvSpPr>
          <p:nvPr>
            <p:ph type="body" sz="quarter" idx="10"/>
          </p:nvPr>
        </p:nvSpPr>
        <p:spPr/>
        <p:txBody>
          <a:bodyPr/>
          <a:lstStyle/>
          <a:p>
            <a:endParaRPr lang="en-AU"/>
          </a:p>
        </p:txBody>
      </p:sp>
    </p:spTree>
    <p:extLst>
      <p:ext uri="{BB962C8B-B14F-4D97-AF65-F5344CB8AC3E}">
        <p14:creationId xmlns:p14="http://schemas.microsoft.com/office/powerpoint/2010/main" val="37251392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4FF3AB57-DB4F-C145-BDA5-8F36CE24AC2E}"/>
              </a:ext>
            </a:extLst>
          </p:cNvPr>
          <p:cNvSpPr>
            <a:spLocks noGrp="1"/>
          </p:cNvSpPr>
          <p:nvPr>
            <p:ph type="title"/>
          </p:nvPr>
        </p:nvSpPr>
        <p:spPr/>
        <p:txBody>
          <a:bodyPr/>
          <a:lstStyle/>
          <a:p>
            <a:r>
              <a:rPr lang="en-US" dirty="0"/>
              <a:t>Adviser Distribution team</a:t>
            </a:r>
          </a:p>
        </p:txBody>
      </p:sp>
      <p:pic>
        <p:nvPicPr>
          <p:cNvPr id="42" name="Picture 41">
            <a:extLst>
              <a:ext uri="{FF2B5EF4-FFF2-40B4-BE49-F238E27FC236}">
                <a16:creationId xmlns:a16="http://schemas.microsoft.com/office/drawing/2014/main" id="{6730975E-95D1-794E-88B6-39D8C026CAC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618088" y="1268760"/>
            <a:ext cx="1139331" cy="1139331"/>
          </a:xfrm>
          <a:prstGeom prst="rect">
            <a:avLst/>
          </a:prstGeom>
        </p:spPr>
      </p:pic>
      <p:sp>
        <p:nvSpPr>
          <p:cNvPr id="47" name="Rectangle 46">
            <a:extLst>
              <a:ext uri="{FF2B5EF4-FFF2-40B4-BE49-F238E27FC236}">
                <a16:creationId xmlns:a16="http://schemas.microsoft.com/office/drawing/2014/main" id="{E7004DD8-74DB-D843-B23C-DE7BB950D3C2}"/>
              </a:ext>
            </a:extLst>
          </p:cNvPr>
          <p:cNvSpPr>
            <a:spLocks noChangeArrowheads="1"/>
          </p:cNvSpPr>
          <p:nvPr/>
        </p:nvSpPr>
        <p:spPr bwMode="auto">
          <a:xfrm>
            <a:off x="1871185" y="1441466"/>
            <a:ext cx="4849221"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r>
              <a:rPr lang="en-AU" altLang="en-US" sz="2100" b="1" dirty="0">
                <a:solidFill>
                  <a:srgbClr val="260046"/>
                </a:solidFill>
                <a:latin typeface="+mn-lt"/>
              </a:rPr>
              <a:t>Carson McNamara</a:t>
            </a:r>
            <a:br>
              <a:rPr lang="en-AU" altLang="en-US" sz="2100" dirty="0">
                <a:solidFill>
                  <a:srgbClr val="53565A"/>
                </a:solidFill>
                <a:latin typeface="+mn-lt"/>
              </a:rPr>
            </a:br>
            <a:r>
              <a:rPr lang="en-AU" altLang="en-US" sz="2100" dirty="0">
                <a:solidFill>
                  <a:srgbClr val="53565A"/>
                </a:solidFill>
                <a:latin typeface="+mn-lt"/>
              </a:rPr>
              <a:t>National Manager, Adviser Distribution</a:t>
            </a:r>
            <a:endParaRPr lang="en-AU" altLang="en-US" sz="2100" b="1" dirty="0">
              <a:solidFill>
                <a:srgbClr val="2C3581"/>
              </a:solidFill>
              <a:latin typeface="+mn-lt"/>
            </a:endParaRPr>
          </a:p>
        </p:txBody>
      </p:sp>
      <p:grpSp>
        <p:nvGrpSpPr>
          <p:cNvPr id="18" name="Group 17">
            <a:extLst>
              <a:ext uri="{FF2B5EF4-FFF2-40B4-BE49-F238E27FC236}">
                <a16:creationId xmlns:a16="http://schemas.microsoft.com/office/drawing/2014/main" id="{773BC244-A374-E6ED-ADFC-DAAB51841732}"/>
              </a:ext>
            </a:extLst>
          </p:cNvPr>
          <p:cNvGrpSpPr/>
          <p:nvPr/>
        </p:nvGrpSpPr>
        <p:grpSpPr>
          <a:xfrm>
            <a:off x="618088" y="3814377"/>
            <a:ext cx="3533696" cy="790026"/>
            <a:chOff x="810087" y="4082603"/>
            <a:chExt cx="3533696" cy="790026"/>
          </a:xfrm>
        </p:grpSpPr>
        <p:pic>
          <p:nvPicPr>
            <p:cNvPr id="45" name="Picture 44">
              <a:extLst>
                <a:ext uri="{FF2B5EF4-FFF2-40B4-BE49-F238E27FC236}">
                  <a16:creationId xmlns:a16="http://schemas.microsoft.com/office/drawing/2014/main" id="{C19BB6F9-2200-3F46-A2C0-AAB30DD6D7A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810087" y="4082603"/>
              <a:ext cx="790026" cy="790026"/>
            </a:xfrm>
            <a:prstGeom prst="rect">
              <a:avLst/>
            </a:prstGeom>
          </p:spPr>
        </p:pic>
        <p:sp>
          <p:nvSpPr>
            <p:cNvPr id="48" name="Rectangle 47">
              <a:extLst>
                <a:ext uri="{FF2B5EF4-FFF2-40B4-BE49-F238E27FC236}">
                  <a16:creationId xmlns:a16="http://schemas.microsoft.com/office/drawing/2014/main" id="{8FF39E1F-1085-1845-9F91-979258411AB3}"/>
                </a:ext>
              </a:extLst>
            </p:cNvPr>
            <p:cNvSpPr/>
            <p:nvPr/>
          </p:nvSpPr>
          <p:spPr>
            <a:xfrm>
              <a:off x="1737984" y="4108284"/>
              <a:ext cx="2605799" cy="738664"/>
            </a:xfrm>
            <a:prstGeom prst="rect">
              <a:avLst/>
            </a:prstGeom>
          </p:spPr>
          <p:txBody>
            <a:bodyPr wrap="square">
              <a:spAutoFit/>
            </a:bodyPr>
            <a:lstStyle/>
            <a:p>
              <a:r>
                <a:rPr lang="en-AU" altLang="en-US" sz="2100" b="1" dirty="0">
                  <a:solidFill>
                    <a:srgbClr val="260046"/>
                  </a:solidFill>
                  <a:latin typeface="+mn-lt"/>
                </a:rPr>
                <a:t>Tim Berkman</a:t>
              </a:r>
              <a:br>
                <a:rPr lang="en-AU" altLang="en-US" sz="2100" dirty="0">
                  <a:solidFill>
                    <a:srgbClr val="53565A"/>
                  </a:solidFill>
                  <a:latin typeface="+mn-lt"/>
                </a:rPr>
              </a:br>
              <a:r>
                <a:rPr lang="en-AU" altLang="en-US" sz="2100" dirty="0">
                  <a:solidFill>
                    <a:srgbClr val="53565A"/>
                  </a:solidFill>
                  <a:latin typeface="+mn-lt"/>
                </a:rPr>
                <a:t>QLD &amp; NT</a:t>
              </a:r>
              <a:endParaRPr lang="en-AU" altLang="en-US" sz="2100" b="1" dirty="0">
                <a:solidFill>
                  <a:srgbClr val="2C3581"/>
                </a:solidFill>
                <a:latin typeface="+mn-lt"/>
              </a:endParaRPr>
            </a:p>
          </p:txBody>
        </p:sp>
      </p:grpSp>
      <p:cxnSp>
        <p:nvCxnSpPr>
          <p:cNvPr id="53" name="Straight Connector 52">
            <a:extLst>
              <a:ext uri="{FF2B5EF4-FFF2-40B4-BE49-F238E27FC236}">
                <a16:creationId xmlns:a16="http://schemas.microsoft.com/office/drawing/2014/main" id="{F2696BB4-A84D-8C43-BBEC-B82578053E0B}"/>
              </a:ext>
            </a:extLst>
          </p:cNvPr>
          <p:cNvCxnSpPr>
            <a:cxnSpLocks/>
          </p:cNvCxnSpPr>
          <p:nvPr/>
        </p:nvCxnSpPr>
        <p:spPr>
          <a:xfrm>
            <a:off x="5640368" y="2882820"/>
            <a:ext cx="84832" cy="0"/>
          </a:xfrm>
          <a:prstGeom prst="line">
            <a:avLst/>
          </a:prstGeom>
          <a:ln>
            <a:solidFill>
              <a:srgbClr val="E3E5E4"/>
            </a:solidFill>
          </a:ln>
        </p:spPr>
        <p:style>
          <a:lnRef idx="1">
            <a:schemeClr val="accent1"/>
          </a:lnRef>
          <a:fillRef idx="0">
            <a:schemeClr val="accent1"/>
          </a:fillRef>
          <a:effectRef idx="0">
            <a:schemeClr val="accent1"/>
          </a:effectRef>
          <a:fontRef idx="minor">
            <a:schemeClr val="tx1"/>
          </a:fontRef>
        </p:style>
      </p:cxnSp>
      <p:grpSp>
        <p:nvGrpSpPr>
          <p:cNvPr id="28" name="Group 27">
            <a:extLst>
              <a:ext uri="{FF2B5EF4-FFF2-40B4-BE49-F238E27FC236}">
                <a16:creationId xmlns:a16="http://schemas.microsoft.com/office/drawing/2014/main" id="{1A29BF67-7B02-C1D8-2AAC-41C9235C51DA}"/>
              </a:ext>
            </a:extLst>
          </p:cNvPr>
          <p:cNvGrpSpPr/>
          <p:nvPr/>
        </p:nvGrpSpPr>
        <p:grpSpPr>
          <a:xfrm>
            <a:off x="8152366" y="3814377"/>
            <a:ext cx="3560258" cy="790026"/>
            <a:chOff x="810087" y="4082603"/>
            <a:chExt cx="3560258" cy="790026"/>
          </a:xfrm>
        </p:grpSpPr>
        <p:pic>
          <p:nvPicPr>
            <p:cNvPr id="29" name="Picture 28">
              <a:extLst>
                <a:ext uri="{FF2B5EF4-FFF2-40B4-BE49-F238E27FC236}">
                  <a16:creationId xmlns:a16="http://schemas.microsoft.com/office/drawing/2014/main" id="{46574E83-7601-32F8-6A2C-046FE0EE6304}"/>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810087" y="4082603"/>
              <a:ext cx="790026" cy="790026"/>
            </a:xfrm>
            <a:prstGeom prst="rect">
              <a:avLst/>
            </a:prstGeom>
          </p:spPr>
        </p:pic>
        <p:sp>
          <p:nvSpPr>
            <p:cNvPr id="30" name="Rectangle 29">
              <a:extLst>
                <a:ext uri="{FF2B5EF4-FFF2-40B4-BE49-F238E27FC236}">
                  <a16:creationId xmlns:a16="http://schemas.microsoft.com/office/drawing/2014/main" id="{8FDF232E-B594-0972-2A3C-D1F73968C533}"/>
                </a:ext>
              </a:extLst>
            </p:cNvPr>
            <p:cNvSpPr/>
            <p:nvPr/>
          </p:nvSpPr>
          <p:spPr>
            <a:xfrm>
              <a:off x="1764546" y="4108284"/>
              <a:ext cx="2605799" cy="738664"/>
            </a:xfrm>
            <a:prstGeom prst="rect">
              <a:avLst/>
            </a:prstGeom>
          </p:spPr>
          <p:txBody>
            <a:bodyPr wrap="square">
              <a:spAutoFit/>
            </a:bodyPr>
            <a:lstStyle/>
            <a:p>
              <a:r>
                <a:rPr lang="en-AU" altLang="en-US" sz="2100" b="1" dirty="0">
                  <a:solidFill>
                    <a:srgbClr val="260046"/>
                  </a:solidFill>
                  <a:latin typeface="+mn-lt"/>
                </a:rPr>
                <a:t>Nikki Spiers</a:t>
              </a:r>
              <a:br>
                <a:rPr lang="en-AU" altLang="en-US" sz="2100" dirty="0">
                  <a:solidFill>
                    <a:srgbClr val="53565A"/>
                  </a:solidFill>
                  <a:latin typeface="+mn-lt"/>
                </a:rPr>
              </a:br>
              <a:r>
                <a:rPr lang="en-AU" altLang="en-US" sz="2100" dirty="0">
                  <a:solidFill>
                    <a:srgbClr val="53565A"/>
                  </a:solidFill>
                  <a:latin typeface="+mn-lt"/>
                </a:rPr>
                <a:t>VIC &amp; WA</a:t>
              </a:r>
              <a:endParaRPr lang="en-AU" altLang="en-US" sz="2100" b="1" dirty="0">
                <a:solidFill>
                  <a:srgbClr val="2C3581"/>
                </a:solidFill>
                <a:latin typeface="+mn-lt"/>
              </a:endParaRPr>
            </a:p>
          </p:txBody>
        </p:sp>
      </p:grpSp>
      <p:grpSp>
        <p:nvGrpSpPr>
          <p:cNvPr id="31" name="Group 30">
            <a:extLst>
              <a:ext uri="{FF2B5EF4-FFF2-40B4-BE49-F238E27FC236}">
                <a16:creationId xmlns:a16="http://schemas.microsoft.com/office/drawing/2014/main" id="{315FD2C2-E6FE-E473-994A-8B064FE4456B}"/>
              </a:ext>
            </a:extLst>
          </p:cNvPr>
          <p:cNvGrpSpPr/>
          <p:nvPr/>
        </p:nvGrpSpPr>
        <p:grpSpPr>
          <a:xfrm>
            <a:off x="4385227" y="3814377"/>
            <a:ext cx="3510973" cy="790026"/>
            <a:chOff x="810087" y="4082603"/>
            <a:chExt cx="3510973" cy="790026"/>
          </a:xfrm>
        </p:grpSpPr>
        <p:pic>
          <p:nvPicPr>
            <p:cNvPr id="32" name="Picture 31">
              <a:extLst>
                <a:ext uri="{FF2B5EF4-FFF2-40B4-BE49-F238E27FC236}">
                  <a16:creationId xmlns:a16="http://schemas.microsoft.com/office/drawing/2014/main" id="{D1E00B14-4D6E-1C4F-5CAB-4A5CEB032385}"/>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810087" y="4082603"/>
              <a:ext cx="790026" cy="790026"/>
            </a:xfrm>
            <a:prstGeom prst="rect">
              <a:avLst/>
            </a:prstGeom>
          </p:spPr>
        </p:pic>
        <p:sp>
          <p:nvSpPr>
            <p:cNvPr id="33" name="Rectangle 32">
              <a:extLst>
                <a:ext uri="{FF2B5EF4-FFF2-40B4-BE49-F238E27FC236}">
                  <a16:creationId xmlns:a16="http://schemas.microsoft.com/office/drawing/2014/main" id="{AEB97B7D-FBAA-2BEC-2191-55C38F39C629}"/>
                </a:ext>
              </a:extLst>
            </p:cNvPr>
            <p:cNvSpPr/>
            <p:nvPr/>
          </p:nvSpPr>
          <p:spPr>
            <a:xfrm>
              <a:off x="1715261" y="4108284"/>
              <a:ext cx="2605799" cy="738664"/>
            </a:xfrm>
            <a:prstGeom prst="rect">
              <a:avLst/>
            </a:prstGeom>
          </p:spPr>
          <p:txBody>
            <a:bodyPr wrap="square">
              <a:spAutoFit/>
            </a:bodyPr>
            <a:lstStyle/>
            <a:p>
              <a:r>
                <a:rPr lang="en-AU" altLang="en-US" sz="2100" b="1" dirty="0">
                  <a:solidFill>
                    <a:srgbClr val="260046"/>
                  </a:solidFill>
                  <a:latin typeface="+mn-lt"/>
                </a:rPr>
                <a:t>Ike Petroski</a:t>
              </a:r>
              <a:br>
                <a:rPr lang="en-AU" altLang="en-US" sz="2100" dirty="0">
                  <a:solidFill>
                    <a:srgbClr val="53565A"/>
                  </a:solidFill>
                  <a:latin typeface="+mn-lt"/>
                </a:rPr>
              </a:br>
              <a:r>
                <a:rPr lang="en-AU" altLang="en-US" sz="2100" dirty="0">
                  <a:solidFill>
                    <a:srgbClr val="53565A"/>
                  </a:solidFill>
                  <a:latin typeface="+mn-lt"/>
                </a:rPr>
                <a:t>NSW &amp; ACT</a:t>
              </a:r>
              <a:endParaRPr lang="en-AU" altLang="en-US" sz="2100" b="1" dirty="0">
                <a:solidFill>
                  <a:srgbClr val="2C3581"/>
                </a:solidFill>
                <a:latin typeface="+mn-lt"/>
              </a:endParaRPr>
            </a:p>
          </p:txBody>
        </p:sp>
      </p:grpSp>
      <p:grpSp>
        <p:nvGrpSpPr>
          <p:cNvPr id="34" name="Group 33">
            <a:extLst>
              <a:ext uri="{FF2B5EF4-FFF2-40B4-BE49-F238E27FC236}">
                <a16:creationId xmlns:a16="http://schemas.microsoft.com/office/drawing/2014/main" id="{64C27E1A-3416-22A7-66FB-6D46B324946E}"/>
              </a:ext>
            </a:extLst>
          </p:cNvPr>
          <p:cNvGrpSpPr/>
          <p:nvPr/>
        </p:nvGrpSpPr>
        <p:grpSpPr>
          <a:xfrm>
            <a:off x="620694" y="5303270"/>
            <a:ext cx="3531090" cy="790026"/>
            <a:chOff x="810087" y="4082603"/>
            <a:chExt cx="3531090" cy="790026"/>
          </a:xfrm>
        </p:grpSpPr>
        <p:pic>
          <p:nvPicPr>
            <p:cNvPr id="35" name="Picture 34">
              <a:extLst>
                <a:ext uri="{FF2B5EF4-FFF2-40B4-BE49-F238E27FC236}">
                  <a16:creationId xmlns:a16="http://schemas.microsoft.com/office/drawing/2014/main" id="{D500F15D-DAAA-8DAA-CB22-628A5BCB5EB2}"/>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810087" y="4082603"/>
              <a:ext cx="790026" cy="790026"/>
            </a:xfrm>
            <a:prstGeom prst="rect">
              <a:avLst/>
            </a:prstGeom>
          </p:spPr>
        </p:pic>
        <p:sp>
          <p:nvSpPr>
            <p:cNvPr id="36" name="Rectangle 35">
              <a:extLst>
                <a:ext uri="{FF2B5EF4-FFF2-40B4-BE49-F238E27FC236}">
                  <a16:creationId xmlns:a16="http://schemas.microsoft.com/office/drawing/2014/main" id="{2AC8FA01-18FD-1F42-3019-A98AA4607473}"/>
                </a:ext>
              </a:extLst>
            </p:cNvPr>
            <p:cNvSpPr/>
            <p:nvPr/>
          </p:nvSpPr>
          <p:spPr>
            <a:xfrm>
              <a:off x="1735378" y="4108284"/>
              <a:ext cx="2605799" cy="738664"/>
            </a:xfrm>
            <a:prstGeom prst="rect">
              <a:avLst/>
            </a:prstGeom>
          </p:spPr>
          <p:txBody>
            <a:bodyPr wrap="square">
              <a:spAutoFit/>
            </a:bodyPr>
            <a:lstStyle/>
            <a:p>
              <a:r>
                <a:rPr lang="en-AU" altLang="en-US" sz="2100" b="1" dirty="0">
                  <a:solidFill>
                    <a:srgbClr val="260046"/>
                  </a:solidFill>
                  <a:latin typeface="+mn-lt"/>
                </a:rPr>
                <a:t>Peter Reynolds</a:t>
              </a:r>
              <a:br>
                <a:rPr lang="en-AU" altLang="en-US" sz="2100" dirty="0">
                  <a:solidFill>
                    <a:srgbClr val="53565A"/>
                  </a:solidFill>
                  <a:latin typeface="+mn-lt"/>
                </a:rPr>
              </a:br>
              <a:r>
                <a:rPr lang="en-AU" altLang="en-US" sz="2100" dirty="0">
                  <a:solidFill>
                    <a:srgbClr val="53565A"/>
                  </a:solidFill>
                  <a:latin typeface="+mn-lt"/>
                </a:rPr>
                <a:t>VIC, SA &amp; TAS</a:t>
              </a:r>
              <a:endParaRPr lang="en-AU" altLang="en-US" sz="2100" b="1" dirty="0">
                <a:solidFill>
                  <a:srgbClr val="2C3581"/>
                </a:solidFill>
                <a:latin typeface="+mn-lt"/>
              </a:endParaRPr>
            </a:p>
          </p:txBody>
        </p:sp>
      </p:grpSp>
      <p:grpSp>
        <p:nvGrpSpPr>
          <p:cNvPr id="37" name="Group 36">
            <a:extLst>
              <a:ext uri="{FF2B5EF4-FFF2-40B4-BE49-F238E27FC236}">
                <a16:creationId xmlns:a16="http://schemas.microsoft.com/office/drawing/2014/main" id="{B4C5E5CF-41EE-F87E-6053-24D0B7881D0E}"/>
              </a:ext>
            </a:extLst>
          </p:cNvPr>
          <p:cNvGrpSpPr/>
          <p:nvPr/>
        </p:nvGrpSpPr>
        <p:grpSpPr>
          <a:xfrm>
            <a:off x="8154972" y="5303270"/>
            <a:ext cx="3557652" cy="790026"/>
            <a:chOff x="810087" y="4082603"/>
            <a:chExt cx="3557652" cy="790026"/>
          </a:xfrm>
        </p:grpSpPr>
        <p:pic>
          <p:nvPicPr>
            <p:cNvPr id="38" name="Picture 37">
              <a:extLst>
                <a:ext uri="{FF2B5EF4-FFF2-40B4-BE49-F238E27FC236}">
                  <a16:creationId xmlns:a16="http://schemas.microsoft.com/office/drawing/2014/main" id="{6A0E5C7B-9CB5-CAE2-5DC1-689F63B0DBE9}"/>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810087" y="4082603"/>
              <a:ext cx="790026" cy="790026"/>
            </a:xfrm>
            <a:prstGeom prst="rect">
              <a:avLst/>
            </a:prstGeom>
          </p:spPr>
        </p:pic>
        <p:sp>
          <p:nvSpPr>
            <p:cNvPr id="39" name="Rectangle 38">
              <a:extLst>
                <a:ext uri="{FF2B5EF4-FFF2-40B4-BE49-F238E27FC236}">
                  <a16:creationId xmlns:a16="http://schemas.microsoft.com/office/drawing/2014/main" id="{EC22BE0F-3542-C8E8-2326-1FC78E203208}"/>
                </a:ext>
              </a:extLst>
            </p:cNvPr>
            <p:cNvSpPr/>
            <p:nvPr/>
          </p:nvSpPr>
          <p:spPr>
            <a:xfrm>
              <a:off x="1761940" y="4108284"/>
              <a:ext cx="2605799" cy="738664"/>
            </a:xfrm>
            <a:prstGeom prst="rect">
              <a:avLst/>
            </a:prstGeom>
          </p:spPr>
          <p:txBody>
            <a:bodyPr wrap="square">
              <a:spAutoFit/>
            </a:bodyPr>
            <a:lstStyle/>
            <a:p>
              <a:r>
                <a:rPr lang="en-AU" altLang="en-US" sz="2100" b="1" dirty="0">
                  <a:solidFill>
                    <a:srgbClr val="2C3581"/>
                  </a:solidFill>
                  <a:latin typeface="+mn-lt"/>
                </a:rPr>
                <a:t>Peter </a:t>
              </a:r>
              <a:r>
                <a:rPr lang="en-AU" altLang="en-US" sz="2100" b="1" dirty="0" err="1">
                  <a:solidFill>
                    <a:srgbClr val="2C3581"/>
                  </a:solidFill>
                  <a:latin typeface="+mn-lt"/>
                </a:rPr>
                <a:t>Bekavac</a:t>
              </a:r>
              <a:br>
                <a:rPr lang="en-AU" altLang="en-US" sz="2100" dirty="0">
                  <a:solidFill>
                    <a:srgbClr val="53565A"/>
                  </a:solidFill>
                  <a:latin typeface="+mn-lt"/>
                </a:rPr>
              </a:br>
              <a:r>
                <a:rPr lang="en-AU" altLang="en-US" sz="2100" dirty="0">
                  <a:solidFill>
                    <a:srgbClr val="53565A"/>
                  </a:solidFill>
                  <a:latin typeface="+mn-lt"/>
                </a:rPr>
                <a:t>Australia wide</a:t>
              </a:r>
              <a:endParaRPr lang="en-AU" altLang="en-US" sz="2100" b="1" dirty="0">
                <a:solidFill>
                  <a:srgbClr val="2C3581"/>
                </a:solidFill>
                <a:latin typeface="+mn-lt"/>
              </a:endParaRPr>
            </a:p>
          </p:txBody>
        </p:sp>
      </p:grpSp>
      <p:grpSp>
        <p:nvGrpSpPr>
          <p:cNvPr id="40" name="Group 39">
            <a:extLst>
              <a:ext uri="{FF2B5EF4-FFF2-40B4-BE49-F238E27FC236}">
                <a16:creationId xmlns:a16="http://schemas.microsoft.com/office/drawing/2014/main" id="{FA7CD4B0-E1DB-3DD7-B206-E6CAC4E18AAA}"/>
              </a:ext>
            </a:extLst>
          </p:cNvPr>
          <p:cNvGrpSpPr/>
          <p:nvPr/>
        </p:nvGrpSpPr>
        <p:grpSpPr>
          <a:xfrm>
            <a:off x="4387833" y="5303270"/>
            <a:ext cx="3508367" cy="790026"/>
            <a:chOff x="810087" y="4082603"/>
            <a:chExt cx="3508367" cy="790026"/>
          </a:xfrm>
        </p:grpSpPr>
        <p:pic>
          <p:nvPicPr>
            <p:cNvPr id="41" name="Picture 40">
              <a:extLst>
                <a:ext uri="{FF2B5EF4-FFF2-40B4-BE49-F238E27FC236}">
                  <a16:creationId xmlns:a16="http://schemas.microsoft.com/office/drawing/2014/main" id="{2E28934E-6B6E-BE96-89C1-3802A670C83F}"/>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810087" y="4082603"/>
              <a:ext cx="790026" cy="790026"/>
            </a:xfrm>
            <a:prstGeom prst="rect">
              <a:avLst/>
            </a:prstGeom>
          </p:spPr>
        </p:pic>
        <p:sp>
          <p:nvSpPr>
            <p:cNvPr id="43" name="Rectangle 42">
              <a:extLst>
                <a:ext uri="{FF2B5EF4-FFF2-40B4-BE49-F238E27FC236}">
                  <a16:creationId xmlns:a16="http://schemas.microsoft.com/office/drawing/2014/main" id="{183CE7C4-0337-EDFF-5E88-DA53D8EFE44C}"/>
                </a:ext>
              </a:extLst>
            </p:cNvPr>
            <p:cNvSpPr/>
            <p:nvPr/>
          </p:nvSpPr>
          <p:spPr>
            <a:xfrm>
              <a:off x="1712655" y="4108284"/>
              <a:ext cx="2605799" cy="738664"/>
            </a:xfrm>
            <a:prstGeom prst="rect">
              <a:avLst/>
            </a:prstGeom>
          </p:spPr>
          <p:txBody>
            <a:bodyPr wrap="square">
              <a:spAutoFit/>
            </a:bodyPr>
            <a:lstStyle/>
            <a:p>
              <a:r>
                <a:rPr lang="en-AU" altLang="en-US" sz="2100" b="1" dirty="0">
                  <a:solidFill>
                    <a:srgbClr val="260046"/>
                  </a:solidFill>
                  <a:latin typeface="+mn-lt"/>
                </a:rPr>
                <a:t>Claire Coyle</a:t>
              </a:r>
              <a:br>
                <a:rPr lang="en-AU" altLang="en-US" sz="2100" dirty="0">
                  <a:solidFill>
                    <a:srgbClr val="53565A"/>
                  </a:solidFill>
                  <a:latin typeface="+mn-lt"/>
                </a:rPr>
              </a:br>
              <a:r>
                <a:rPr lang="en-AU" altLang="en-US" sz="2100" dirty="0">
                  <a:solidFill>
                    <a:srgbClr val="53565A"/>
                  </a:solidFill>
                  <a:latin typeface="+mn-lt"/>
                </a:rPr>
                <a:t>NSW</a:t>
              </a:r>
              <a:endParaRPr lang="en-AU" altLang="en-US" sz="2100" b="1" dirty="0">
                <a:solidFill>
                  <a:srgbClr val="2C3581"/>
                </a:solidFill>
                <a:latin typeface="+mn-lt"/>
              </a:endParaRPr>
            </a:p>
          </p:txBody>
        </p:sp>
      </p:grpSp>
      <p:sp>
        <p:nvSpPr>
          <p:cNvPr id="61" name="Rectangle 60">
            <a:extLst>
              <a:ext uri="{FF2B5EF4-FFF2-40B4-BE49-F238E27FC236}">
                <a16:creationId xmlns:a16="http://schemas.microsoft.com/office/drawing/2014/main" id="{651B85C9-3899-892B-E2ED-E4B66E8D8985}"/>
              </a:ext>
            </a:extLst>
          </p:cNvPr>
          <p:cNvSpPr>
            <a:spLocks noChangeArrowheads="1"/>
          </p:cNvSpPr>
          <p:nvPr/>
        </p:nvSpPr>
        <p:spPr bwMode="auto">
          <a:xfrm>
            <a:off x="540000" y="2901353"/>
            <a:ext cx="11172624"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r>
              <a:rPr lang="en-US" altLang="en-US" sz="2100" dirty="0">
                <a:solidFill>
                  <a:srgbClr val="53565A"/>
                </a:solidFill>
                <a:latin typeface="+mn-lt"/>
              </a:rPr>
              <a:t>The team includes Adviser Distribution &amp; Account Managers:</a:t>
            </a:r>
          </a:p>
        </p:txBody>
      </p:sp>
    </p:spTree>
    <p:extLst>
      <p:ext uri="{BB962C8B-B14F-4D97-AF65-F5344CB8AC3E}">
        <p14:creationId xmlns:p14="http://schemas.microsoft.com/office/powerpoint/2010/main" val="19212418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a:extLst>
              <a:ext uri="{FF2B5EF4-FFF2-40B4-BE49-F238E27FC236}">
                <a16:creationId xmlns:a16="http://schemas.microsoft.com/office/drawing/2014/main" id="{6F03F575-B79B-4244-80FA-652EEA4E0E7E}"/>
              </a:ext>
            </a:extLst>
          </p:cNvPr>
          <p:cNvSpPr>
            <a:spLocks noGrp="1"/>
          </p:cNvSpPr>
          <p:nvPr>
            <p:ph type="title"/>
          </p:nvPr>
        </p:nvSpPr>
        <p:spPr/>
        <p:txBody>
          <a:bodyPr/>
          <a:lstStyle/>
          <a:p>
            <a:r>
              <a:rPr lang="en-US" dirty="0"/>
              <a:t>Help and advice</a:t>
            </a:r>
          </a:p>
        </p:txBody>
      </p:sp>
      <p:sp>
        <p:nvSpPr>
          <p:cNvPr id="31" name="Text Placeholder 30">
            <a:extLst>
              <a:ext uri="{FF2B5EF4-FFF2-40B4-BE49-F238E27FC236}">
                <a16:creationId xmlns:a16="http://schemas.microsoft.com/office/drawing/2014/main" id="{2072A153-E578-9546-8EE8-94D5A85F6555}"/>
              </a:ext>
            </a:extLst>
          </p:cNvPr>
          <p:cNvSpPr>
            <a:spLocks noGrp="1"/>
          </p:cNvSpPr>
          <p:nvPr>
            <p:ph type="body" sz="quarter" idx="11"/>
          </p:nvPr>
        </p:nvSpPr>
        <p:spPr/>
        <p:txBody>
          <a:bodyPr/>
          <a:lstStyle/>
          <a:p>
            <a:r>
              <a:rPr lang="en-US" dirty="0"/>
              <a:t>*Personal financial product advice is provided under the Australian Financial Services License held by a third party and not by </a:t>
            </a:r>
            <a:r>
              <a:rPr lang="en-US" dirty="0" err="1"/>
              <a:t>AustralianSuper</a:t>
            </a:r>
            <a:r>
              <a:rPr lang="en-US" dirty="0"/>
              <a:t> Pty Ltd. Some personal advice may </a:t>
            </a:r>
            <a:br>
              <a:rPr lang="en-US" dirty="0"/>
            </a:br>
            <a:r>
              <a:rPr lang="en-US" dirty="0"/>
              <a:t>attract a fee, which would be outlined before any work is completed and is subject to your agreement. With your approval, the fee for advice relating to your </a:t>
            </a:r>
            <a:r>
              <a:rPr lang="en-US" dirty="0" err="1"/>
              <a:t>AustralianSuper</a:t>
            </a:r>
            <a:r>
              <a:rPr lang="en-US" dirty="0"/>
              <a:t> account </a:t>
            </a:r>
            <a:br>
              <a:rPr lang="en-US" dirty="0"/>
            </a:br>
            <a:r>
              <a:rPr lang="en-US" dirty="0"/>
              <a:t>may be deducted from your </a:t>
            </a:r>
            <a:r>
              <a:rPr lang="en-US" dirty="0" err="1"/>
              <a:t>AustralianSuper</a:t>
            </a:r>
            <a:r>
              <a:rPr lang="en-US" dirty="0"/>
              <a:t> account subject to eligibility criteria.</a:t>
            </a:r>
          </a:p>
        </p:txBody>
      </p:sp>
      <p:pic>
        <p:nvPicPr>
          <p:cNvPr id="32" name="Picture 31">
            <a:extLst>
              <a:ext uri="{FF2B5EF4-FFF2-40B4-BE49-F238E27FC236}">
                <a16:creationId xmlns:a16="http://schemas.microsoft.com/office/drawing/2014/main" id="{665CFFA5-1DE0-D149-8C85-C17A8CFF1D4C}"/>
              </a:ext>
            </a:extLst>
          </p:cNvPr>
          <p:cNvPicPr>
            <a:picLocks noChangeAspect="1"/>
          </p:cNvPicPr>
          <p:nvPr/>
        </p:nvPicPr>
        <p:blipFill>
          <a:blip r:embed="rId3"/>
          <a:stretch>
            <a:fillRect/>
          </a:stretch>
        </p:blipFill>
        <p:spPr>
          <a:xfrm>
            <a:off x="605413" y="1983105"/>
            <a:ext cx="1139331" cy="1139331"/>
          </a:xfrm>
          <a:prstGeom prst="rect">
            <a:avLst/>
          </a:prstGeom>
        </p:spPr>
      </p:pic>
      <p:pic>
        <p:nvPicPr>
          <p:cNvPr id="33" name="Picture 32">
            <a:extLst>
              <a:ext uri="{FF2B5EF4-FFF2-40B4-BE49-F238E27FC236}">
                <a16:creationId xmlns:a16="http://schemas.microsoft.com/office/drawing/2014/main" id="{672909CE-B39F-7748-B319-B144F515663C}"/>
              </a:ext>
            </a:extLst>
          </p:cNvPr>
          <p:cNvPicPr>
            <a:picLocks noChangeAspect="1"/>
          </p:cNvPicPr>
          <p:nvPr/>
        </p:nvPicPr>
        <p:blipFill>
          <a:blip r:embed="rId4"/>
          <a:stretch>
            <a:fillRect/>
          </a:stretch>
        </p:blipFill>
        <p:spPr>
          <a:xfrm>
            <a:off x="5480615" y="1985600"/>
            <a:ext cx="1136835" cy="1136835"/>
          </a:xfrm>
          <a:prstGeom prst="rect">
            <a:avLst/>
          </a:prstGeom>
        </p:spPr>
      </p:pic>
      <p:pic>
        <p:nvPicPr>
          <p:cNvPr id="34" name="Picture 33">
            <a:extLst>
              <a:ext uri="{FF2B5EF4-FFF2-40B4-BE49-F238E27FC236}">
                <a16:creationId xmlns:a16="http://schemas.microsoft.com/office/drawing/2014/main" id="{8451115D-58DF-7847-B151-FB076E375057}"/>
              </a:ext>
            </a:extLst>
          </p:cNvPr>
          <p:cNvPicPr>
            <a:picLocks noChangeAspect="1"/>
          </p:cNvPicPr>
          <p:nvPr/>
        </p:nvPicPr>
        <p:blipFill>
          <a:blip r:embed="rId5"/>
          <a:stretch>
            <a:fillRect/>
          </a:stretch>
        </p:blipFill>
        <p:spPr>
          <a:xfrm>
            <a:off x="618088" y="3833077"/>
            <a:ext cx="1123262" cy="1123262"/>
          </a:xfrm>
          <a:prstGeom prst="rect">
            <a:avLst/>
          </a:prstGeom>
        </p:spPr>
      </p:pic>
      <p:pic>
        <p:nvPicPr>
          <p:cNvPr id="35" name="Picture 34">
            <a:extLst>
              <a:ext uri="{FF2B5EF4-FFF2-40B4-BE49-F238E27FC236}">
                <a16:creationId xmlns:a16="http://schemas.microsoft.com/office/drawing/2014/main" id="{48A9515B-CE9F-C14E-B8C8-86606D1FE760}"/>
              </a:ext>
            </a:extLst>
          </p:cNvPr>
          <p:cNvPicPr>
            <a:picLocks noChangeAspect="1"/>
          </p:cNvPicPr>
          <p:nvPr/>
        </p:nvPicPr>
        <p:blipFill>
          <a:blip r:embed="rId6"/>
          <a:stretch>
            <a:fillRect/>
          </a:stretch>
        </p:blipFill>
        <p:spPr>
          <a:xfrm>
            <a:off x="5483389" y="3810726"/>
            <a:ext cx="1145611" cy="1145611"/>
          </a:xfrm>
          <a:prstGeom prst="rect">
            <a:avLst/>
          </a:prstGeom>
        </p:spPr>
      </p:pic>
      <p:sp>
        <p:nvSpPr>
          <p:cNvPr id="36" name="Rectangle 35">
            <a:extLst>
              <a:ext uri="{FF2B5EF4-FFF2-40B4-BE49-F238E27FC236}">
                <a16:creationId xmlns:a16="http://schemas.microsoft.com/office/drawing/2014/main" id="{E187894D-97C3-F146-9AB4-B022885DC5BA}"/>
              </a:ext>
            </a:extLst>
          </p:cNvPr>
          <p:cNvSpPr>
            <a:spLocks noChangeArrowheads="1"/>
          </p:cNvSpPr>
          <p:nvPr/>
        </p:nvSpPr>
        <p:spPr bwMode="auto">
          <a:xfrm>
            <a:off x="1858511" y="2155811"/>
            <a:ext cx="3863188" cy="748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AU" altLang="en-US" sz="2100" b="0" i="0" u="none" strike="noStrike" kern="1200" cap="none" spc="0" normalizeH="0" baseline="0" noProof="0" dirty="0">
                <a:ln>
                  <a:noFill/>
                </a:ln>
                <a:solidFill>
                  <a:srgbClr val="53565A"/>
                </a:solidFill>
                <a:effectLst/>
                <a:uLnTx/>
                <a:uFillTx/>
                <a:latin typeface="Arial" panose="020B0604020202020204"/>
                <a:ea typeface="+mn-ea"/>
                <a:cs typeface="+mn-cs"/>
              </a:rPr>
              <a:t>Online</a:t>
            </a:r>
          </a:p>
          <a:p>
            <a:pPr marL="0" marR="0" lvl="0" indent="0" algn="l" defTabSz="609585" rtl="0" eaLnBrk="1" fontAlgn="auto" latinLnBrk="0" hangingPunct="1">
              <a:lnSpc>
                <a:spcPct val="100000"/>
              </a:lnSpc>
              <a:spcBef>
                <a:spcPts val="0"/>
              </a:spcBef>
              <a:spcAft>
                <a:spcPts val="0"/>
              </a:spcAft>
              <a:buClrTx/>
              <a:buSzTx/>
              <a:buFontTx/>
              <a:buNone/>
              <a:tabLst/>
              <a:defRPr/>
            </a:pPr>
            <a:r>
              <a:rPr kumimoji="0" lang="en-AU" altLang="en-US" sz="2100" b="1" i="0" u="none" strike="noStrike" kern="1200" cap="none" spc="0" normalizeH="0" baseline="0" noProof="0" dirty="0">
                <a:ln>
                  <a:noFill/>
                </a:ln>
                <a:solidFill>
                  <a:srgbClr val="260046"/>
                </a:solidFill>
                <a:effectLst/>
                <a:uLnTx/>
                <a:uFillTx/>
                <a:latin typeface="Arial" panose="020B0604020202020204"/>
                <a:ea typeface="+mn-ea"/>
                <a:cs typeface="+mn-cs"/>
              </a:rPr>
              <a:t>australiansuper.com</a:t>
            </a:r>
          </a:p>
        </p:txBody>
      </p:sp>
      <p:sp>
        <p:nvSpPr>
          <p:cNvPr id="37" name="Rectangle 36">
            <a:extLst>
              <a:ext uri="{FF2B5EF4-FFF2-40B4-BE49-F238E27FC236}">
                <a16:creationId xmlns:a16="http://schemas.microsoft.com/office/drawing/2014/main" id="{C7E8F567-E3A1-7940-A426-04235600696E}"/>
              </a:ext>
            </a:extLst>
          </p:cNvPr>
          <p:cNvSpPr/>
          <p:nvPr/>
        </p:nvSpPr>
        <p:spPr>
          <a:xfrm>
            <a:off x="1858513" y="4025675"/>
            <a:ext cx="2605799" cy="748795"/>
          </a:xfrm>
          <a:prstGeom prst="rect">
            <a:avLst/>
          </a:prstGeom>
        </p:spPr>
        <p:txBody>
          <a:bodyPr wrap="square">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AU" sz="2100" b="0" i="0" u="none" strike="noStrike" kern="1200" cap="none" spc="0" normalizeH="0" baseline="0" noProof="0" dirty="0">
                <a:ln>
                  <a:noFill/>
                </a:ln>
                <a:solidFill>
                  <a:srgbClr val="53565A"/>
                </a:solidFill>
                <a:effectLst/>
                <a:uLnTx/>
                <a:uFillTx/>
                <a:latin typeface="Arial" panose="020B0604020202020204"/>
                <a:ea typeface="+mn-ea"/>
                <a:cs typeface="+mn-cs"/>
              </a:rPr>
              <a:t>Over the phone</a:t>
            </a:r>
            <a:r>
              <a:rPr kumimoji="0" lang="en-AU" sz="2100" b="0" i="0" u="none" strike="noStrike" kern="1200" cap="none" spc="0" normalizeH="0" baseline="30000" noProof="0" dirty="0">
                <a:ln>
                  <a:noFill/>
                </a:ln>
                <a:solidFill>
                  <a:srgbClr val="53565A"/>
                </a:solidFill>
                <a:effectLst/>
                <a:uLnTx/>
                <a:uFillTx/>
                <a:latin typeface="Arial" panose="020B0604020202020204"/>
                <a:ea typeface="+mn-ea"/>
                <a:cs typeface="+mn-cs"/>
              </a:rPr>
              <a:t>*</a:t>
            </a:r>
            <a:r>
              <a:rPr kumimoji="0" lang="en-AU" sz="2100" b="1" i="0" u="none" strike="noStrike" kern="1200" cap="none" spc="0" normalizeH="0" baseline="0" noProof="0" dirty="0">
                <a:ln>
                  <a:noFill/>
                </a:ln>
                <a:solidFill>
                  <a:srgbClr val="53565A"/>
                </a:solidFill>
                <a:effectLst/>
                <a:uLnTx/>
                <a:uFillTx/>
                <a:latin typeface="Arial" panose="020B0604020202020204"/>
                <a:ea typeface="+mn-ea"/>
                <a:cs typeface="+mn-cs"/>
              </a:rPr>
              <a:t> </a:t>
            </a:r>
          </a:p>
          <a:p>
            <a:pPr marL="0" marR="0" lvl="0" indent="0" algn="l" defTabSz="609585" rtl="0" eaLnBrk="1" fontAlgn="auto" latinLnBrk="0" hangingPunct="1">
              <a:lnSpc>
                <a:spcPct val="100000"/>
              </a:lnSpc>
              <a:spcBef>
                <a:spcPts val="0"/>
              </a:spcBef>
              <a:spcAft>
                <a:spcPts val="0"/>
              </a:spcAft>
              <a:buClrTx/>
              <a:buSzTx/>
              <a:buFontTx/>
              <a:buNone/>
              <a:tabLst/>
              <a:defRPr/>
            </a:pPr>
            <a:r>
              <a:rPr kumimoji="0" lang="en-AU" sz="2100" b="1" i="0" u="none" strike="noStrike" kern="1200" cap="none" spc="0" normalizeH="0" baseline="0" noProof="0" dirty="0">
                <a:ln>
                  <a:noFill/>
                </a:ln>
                <a:solidFill>
                  <a:srgbClr val="260046"/>
                </a:solidFill>
                <a:effectLst/>
                <a:uLnTx/>
                <a:uFillTx/>
                <a:latin typeface="Arial" panose="020B0604020202020204"/>
                <a:ea typeface="+mn-ea"/>
                <a:cs typeface="+mn-cs"/>
              </a:rPr>
              <a:t>1300 300 273</a:t>
            </a:r>
            <a:endParaRPr kumimoji="0" lang="en-AU" sz="2100" b="0" i="0" u="none" strike="noStrike" kern="1200" cap="none" spc="0" normalizeH="0" baseline="0" noProof="0" dirty="0">
              <a:ln>
                <a:noFill/>
              </a:ln>
              <a:solidFill>
                <a:srgbClr val="260046"/>
              </a:solidFill>
              <a:effectLst/>
              <a:uLnTx/>
              <a:uFillTx/>
              <a:latin typeface="Arial" panose="020B0604020202020204"/>
              <a:ea typeface="+mn-ea"/>
              <a:cs typeface="+mn-cs"/>
            </a:endParaRPr>
          </a:p>
        </p:txBody>
      </p:sp>
      <p:sp>
        <p:nvSpPr>
          <p:cNvPr id="38" name="Rectangle 37">
            <a:extLst>
              <a:ext uri="{FF2B5EF4-FFF2-40B4-BE49-F238E27FC236}">
                <a16:creationId xmlns:a16="http://schemas.microsoft.com/office/drawing/2014/main" id="{9CECFD5B-D50F-B04D-B9CB-20527D97AF02}"/>
              </a:ext>
            </a:extLst>
          </p:cNvPr>
          <p:cNvSpPr/>
          <p:nvPr/>
        </p:nvSpPr>
        <p:spPr>
          <a:xfrm>
            <a:off x="6707732" y="2185520"/>
            <a:ext cx="4738433" cy="748795"/>
          </a:xfrm>
          <a:prstGeom prst="rect">
            <a:avLst/>
          </a:prstGeom>
        </p:spPr>
        <p:txBody>
          <a:bodyPr wrap="square">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AU" sz="2100" b="0" i="0" u="none" strike="noStrike" kern="1200" cap="none" spc="0" normalizeH="0" baseline="0" noProof="0">
                <a:ln>
                  <a:noFill/>
                </a:ln>
                <a:solidFill>
                  <a:srgbClr val="53565A"/>
                </a:solidFill>
                <a:effectLst/>
                <a:uLnTx/>
                <a:uFillTx/>
                <a:latin typeface="Arial" panose="020B0604020202020204"/>
                <a:ea typeface="+mn-ea"/>
                <a:cs typeface="+mn-cs"/>
              </a:rPr>
              <a:t>Financial advice meeting</a:t>
            </a:r>
            <a:r>
              <a:rPr kumimoji="0" lang="en-AU" sz="2100" b="0" i="0" u="none" strike="noStrike" kern="1200" cap="none" spc="0" normalizeH="0" baseline="30000" noProof="0">
                <a:ln>
                  <a:noFill/>
                </a:ln>
                <a:solidFill>
                  <a:srgbClr val="53565A"/>
                </a:solidFill>
                <a:effectLst/>
                <a:uLnTx/>
                <a:uFillTx/>
                <a:latin typeface="Arial" panose="020B0604020202020204"/>
                <a:ea typeface="+mn-ea"/>
                <a:cs typeface="+mn-cs"/>
              </a:rPr>
              <a:t>*</a:t>
            </a:r>
            <a:r>
              <a:rPr kumimoji="0" lang="en-AU" sz="2100" b="1" i="0" u="none" strike="noStrike" kern="1200" cap="none" spc="0" normalizeH="0" baseline="0" noProof="0">
                <a:ln>
                  <a:noFill/>
                </a:ln>
                <a:solidFill>
                  <a:srgbClr val="53565A"/>
                </a:solidFill>
                <a:effectLst/>
                <a:uLnTx/>
                <a:uFillTx/>
                <a:latin typeface="Arial" panose="020B0604020202020204"/>
                <a:ea typeface="+mn-ea"/>
                <a:cs typeface="+mn-cs"/>
              </a:rPr>
              <a:t> </a:t>
            </a:r>
          </a:p>
          <a:p>
            <a:pPr marL="0" marR="0" lvl="0" indent="0" algn="l" defTabSz="609585" rtl="0" eaLnBrk="1" fontAlgn="auto" latinLnBrk="0" hangingPunct="1">
              <a:lnSpc>
                <a:spcPct val="100000"/>
              </a:lnSpc>
              <a:spcBef>
                <a:spcPts val="0"/>
              </a:spcBef>
              <a:spcAft>
                <a:spcPts val="0"/>
              </a:spcAft>
              <a:buClrTx/>
              <a:buSzTx/>
              <a:buFontTx/>
              <a:buNone/>
              <a:tabLst/>
              <a:defRPr/>
            </a:pPr>
            <a:r>
              <a:rPr kumimoji="0" lang="en-AU" sz="2100" b="1" i="0" u="none" strike="noStrike" kern="1200" cap="none" spc="0" normalizeH="0" baseline="0" noProof="0">
                <a:ln>
                  <a:noFill/>
                </a:ln>
                <a:solidFill>
                  <a:srgbClr val="260046"/>
                </a:solidFill>
                <a:effectLst/>
                <a:uLnTx/>
                <a:uFillTx/>
                <a:latin typeface="Arial" panose="020B0604020202020204"/>
                <a:ea typeface="+mn-ea"/>
                <a:cs typeface="+mn-cs"/>
              </a:rPr>
              <a:t>1300 300 273</a:t>
            </a:r>
          </a:p>
        </p:txBody>
      </p:sp>
      <p:sp>
        <p:nvSpPr>
          <p:cNvPr id="39" name="Rectangle: Rounded Corners 14">
            <a:extLst>
              <a:ext uri="{FF2B5EF4-FFF2-40B4-BE49-F238E27FC236}">
                <a16:creationId xmlns:a16="http://schemas.microsoft.com/office/drawing/2014/main" id="{823AFA4E-3F8A-CF40-8609-2A4093043008}"/>
              </a:ext>
            </a:extLst>
          </p:cNvPr>
          <p:cNvSpPr/>
          <p:nvPr/>
        </p:nvSpPr>
        <p:spPr>
          <a:xfrm>
            <a:off x="6707732" y="4000595"/>
            <a:ext cx="4738433" cy="828454"/>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AU" sz="2100" b="0" i="0" u="none" strike="noStrike" kern="1200" cap="none" spc="0" normalizeH="0" baseline="0" noProof="0" dirty="0">
                <a:ln>
                  <a:noFill/>
                </a:ln>
                <a:solidFill>
                  <a:srgbClr val="53565A"/>
                </a:solidFill>
                <a:effectLst/>
                <a:uLnTx/>
                <a:uFillTx/>
                <a:latin typeface="Arial" panose="020B0604020202020204"/>
                <a:ea typeface="+mn-ea"/>
                <a:cs typeface="+mn-cs"/>
              </a:rPr>
              <a:t>Find an adviser tool </a:t>
            </a:r>
          </a:p>
          <a:p>
            <a:pPr marL="0" marR="0" lvl="0" indent="0" algn="l" defTabSz="609585" rtl="0" eaLnBrk="1" fontAlgn="auto" latinLnBrk="0" hangingPunct="1">
              <a:lnSpc>
                <a:spcPct val="100000"/>
              </a:lnSpc>
              <a:spcBef>
                <a:spcPts val="0"/>
              </a:spcBef>
              <a:spcAft>
                <a:spcPts val="0"/>
              </a:spcAft>
              <a:buClrTx/>
              <a:buSzTx/>
              <a:buFontTx/>
              <a:buNone/>
              <a:tabLst/>
              <a:defRPr/>
            </a:pPr>
            <a:r>
              <a:rPr kumimoji="0" lang="en-AU" sz="2100" b="1" i="0" u="none" strike="noStrike" kern="1200" cap="none" spc="0" normalizeH="0" baseline="0" noProof="0" dirty="0" err="1">
                <a:ln>
                  <a:noFill/>
                </a:ln>
                <a:solidFill>
                  <a:srgbClr val="260046"/>
                </a:solidFill>
                <a:effectLst/>
                <a:uLnTx/>
                <a:uFillTx/>
                <a:latin typeface="Arial" panose="020B0604020202020204"/>
                <a:ea typeface="+mn-ea"/>
                <a:cs typeface="+mn-cs"/>
              </a:rPr>
              <a:t>findadviser.australiansuper.com</a:t>
            </a:r>
            <a:endParaRPr kumimoji="0" lang="en-AU" sz="2100" b="1" i="0" u="none" strike="noStrike" kern="1200" cap="none" spc="0" normalizeH="0" baseline="0" noProof="0" dirty="0">
              <a:ln>
                <a:noFill/>
              </a:ln>
              <a:solidFill>
                <a:srgbClr val="260046"/>
              </a:solidFill>
              <a:effectLst/>
              <a:uLnTx/>
              <a:uFillTx/>
              <a:latin typeface="Arial" panose="020B0604020202020204"/>
              <a:ea typeface="+mn-ea"/>
              <a:cs typeface="+mn-cs"/>
            </a:endParaRPr>
          </a:p>
        </p:txBody>
      </p:sp>
    </p:spTree>
    <p:extLst>
      <p:ext uri="{BB962C8B-B14F-4D97-AF65-F5344CB8AC3E}">
        <p14:creationId xmlns:p14="http://schemas.microsoft.com/office/powerpoint/2010/main" val="796422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a:extLst>
              <a:ext uri="{FF2B5EF4-FFF2-40B4-BE49-F238E27FC236}">
                <a16:creationId xmlns:a16="http://schemas.microsoft.com/office/drawing/2014/main" id="{3D63A6EB-0760-C444-8C35-CFE2AD8F99C7}"/>
              </a:ext>
            </a:extLst>
          </p:cNvPr>
          <p:cNvSpPr>
            <a:spLocks noGrp="1"/>
          </p:cNvSpPr>
          <p:nvPr>
            <p:ph type="title"/>
          </p:nvPr>
        </p:nvSpPr>
        <p:spPr/>
        <p:txBody>
          <a:bodyPr/>
          <a:lstStyle/>
          <a:p>
            <a:r>
              <a:rPr lang="en-AU" dirty="0"/>
              <a:t>Adviser resources site</a:t>
            </a:r>
            <a:endParaRPr lang="en-US" dirty="0"/>
          </a:p>
        </p:txBody>
      </p:sp>
      <p:sp>
        <p:nvSpPr>
          <p:cNvPr id="2" name="Text Placeholder 1">
            <a:extLst>
              <a:ext uri="{FF2B5EF4-FFF2-40B4-BE49-F238E27FC236}">
                <a16:creationId xmlns:a16="http://schemas.microsoft.com/office/drawing/2014/main" id="{6CCC8B7B-FF85-5EE6-7E66-EE5C5AAC2F0C}"/>
              </a:ext>
            </a:extLst>
          </p:cNvPr>
          <p:cNvSpPr>
            <a:spLocks noGrp="1"/>
          </p:cNvSpPr>
          <p:nvPr>
            <p:ph type="body" sz="quarter" idx="10"/>
          </p:nvPr>
        </p:nvSpPr>
        <p:spPr/>
        <p:txBody>
          <a:bodyPr/>
          <a:lstStyle/>
          <a:p>
            <a:endParaRPr lang="en-AU"/>
          </a:p>
        </p:txBody>
      </p:sp>
      <p:sp>
        <p:nvSpPr>
          <p:cNvPr id="5" name="Text Placeholder 4">
            <a:extLst>
              <a:ext uri="{FF2B5EF4-FFF2-40B4-BE49-F238E27FC236}">
                <a16:creationId xmlns:a16="http://schemas.microsoft.com/office/drawing/2014/main" id="{1DCB98D3-468D-E4D7-9045-DC8929159644}"/>
              </a:ext>
            </a:extLst>
          </p:cNvPr>
          <p:cNvSpPr>
            <a:spLocks noGrp="1"/>
          </p:cNvSpPr>
          <p:nvPr>
            <p:ph type="body" sz="quarter" idx="11"/>
          </p:nvPr>
        </p:nvSpPr>
        <p:spPr/>
        <p:txBody>
          <a:bodyPr/>
          <a:lstStyle/>
          <a:p>
            <a:endParaRPr lang="en-AU"/>
          </a:p>
        </p:txBody>
      </p:sp>
      <p:cxnSp>
        <p:nvCxnSpPr>
          <p:cNvPr id="41" name="Straight Connector 40">
            <a:extLst>
              <a:ext uri="{FF2B5EF4-FFF2-40B4-BE49-F238E27FC236}">
                <a16:creationId xmlns:a16="http://schemas.microsoft.com/office/drawing/2014/main" id="{7E4A6D3A-0FE3-2342-93BA-F63FE4A519F7}"/>
              </a:ext>
            </a:extLst>
          </p:cNvPr>
          <p:cNvCxnSpPr>
            <a:cxnSpLocks/>
          </p:cNvCxnSpPr>
          <p:nvPr/>
        </p:nvCxnSpPr>
        <p:spPr>
          <a:xfrm>
            <a:off x="5640368" y="2882820"/>
            <a:ext cx="84832" cy="0"/>
          </a:xfrm>
          <a:prstGeom prst="line">
            <a:avLst/>
          </a:prstGeom>
          <a:ln>
            <a:solidFill>
              <a:srgbClr val="E3E5E4"/>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15911FA0-4ADD-ED45-94D1-A8988192CA40}"/>
              </a:ext>
            </a:extLst>
          </p:cNvPr>
          <p:cNvSpPr>
            <a:spLocks noChangeArrowheads="1"/>
          </p:cNvSpPr>
          <p:nvPr/>
        </p:nvSpPr>
        <p:spPr bwMode="auto">
          <a:xfrm>
            <a:off x="540000" y="1373867"/>
            <a:ext cx="111726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Aft>
                <a:spcPts val="1600"/>
              </a:spcAft>
              <a:buClr>
                <a:srgbClr val="FF8300"/>
              </a:buClr>
            </a:pPr>
            <a:r>
              <a:rPr lang="en-US" sz="2400" b="1" dirty="0">
                <a:solidFill>
                  <a:srgbClr val="260046"/>
                </a:solidFill>
              </a:rPr>
              <a:t>australiansuper.com/</a:t>
            </a:r>
            <a:r>
              <a:rPr lang="en-US" sz="2400" b="1" dirty="0" err="1">
                <a:solidFill>
                  <a:srgbClr val="260046"/>
                </a:solidFill>
              </a:rPr>
              <a:t>AdviserResources</a:t>
            </a:r>
            <a:endParaRPr lang="en-US" sz="2400" b="1" dirty="0">
              <a:solidFill>
                <a:srgbClr val="260046"/>
              </a:solidFill>
            </a:endParaRPr>
          </a:p>
        </p:txBody>
      </p:sp>
      <p:pic>
        <p:nvPicPr>
          <p:cNvPr id="3" name="Picture 2">
            <a:extLst>
              <a:ext uri="{FF2B5EF4-FFF2-40B4-BE49-F238E27FC236}">
                <a16:creationId xmlns:a16="http://schemas.microsoft.com/office/drawing/2014/main" id="{A2A86F3E-9284-18B3-ABEB-BB64E247DED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2712" y="2132856"/>
            <a:ext cx="7127735" cy="4277043"/>
          </a:xfrm>
          <a:prstGeom prst="rect">
            <a:avLst/>
          </a:prstGeom>
        </p:spPr>
      </p:pic>
      <p:pic>
        <p:nvPicPr>
          <p:cNvPr id="8" name="Picture 7">
            <a:extLst>
              <a:ext uri="{FF2B5EF4-FFF2-40B4-BE49-F238E27FC236}">
                <a16:creationId xmlns:a16="http://schemas.microsoft.com/office/drawing/2014/main" id="{8E09DBB6-CBC7-30C1-65CB-5E9E4BD5B7A7}"/>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5987130" y="1268760"/>
            <a:ext cx="5581478" cy="4531462"/>
          </a:xfrm>
          <a:prstGeom prst="rect">
            <a:avLst/>
          </a:prstGeom>
        </p:spPr>
      </p:pic>
    </p:spTree>
    <p:extLst>
      <p:ext uri="{BB962C8B-B14F-4D97-AF65-F5344CB8AC3E}">
        <p14:creationId xmlns:p14="http://schemas.microsoft.com/office/powerpoint/2010/main" val="37896107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a:extLst>
              <a:ext uri="{FF2B5EF4-FFF2-40B4-BE49-F238E27FC236}">
                <a16:creationId xmlns:a16="http://schemas.microsoft.com/office/drawing/2014/main" id="{3D63A6EB-0760-C444-8C35-CFE2AD8F99C7}"/>
              </a:ext>
            </a:extLst>
          </p:cNvPr>
          <p:cNvSpPr>
            <a:spLocks noGrp="1"/>
          </p:cNvSpPr>
          <p:nvPr>
            <p:ph type="title"/>
          </p:nvPr>
        </p:nvSpPr>
        <p:spPr/>
        <p:txBody>
          <a:bodyPr/>
          <a:lstStyle/>
          <a:p>
            <a:r>
              <a:rPr lang="en-AU" dirty="0"/>
              <a:t>Adviser resources site</a:t>
            </a:r>
            <a:endParaRPr lang="en-US" dirty="0"/>
          </a:p>
        </p:txBody>
      </p:sp>
      <p:sp>
        <p:nvSpPr>
          <p:cNvPr id="7" name="Text Placeholder 6">
            <a:extLst>
              <a:ext uri="{FF2B5EF4-FFF2-40B4-BE49-F238E27FC236}">
                <a16:creationId xmlns:a16="http://schemas.microsoft.com/office/drawing/2014/main" id="{03999798-EF6A-1098-46C8-7F1D02A0691B}"/>
              </a:ext>
            </a:extLst>
          </p:cNvPr>
          <p:cNvSpPr>
            <a:spLocks noGrp="1"/>
          </p:cNvSpPr>
          <p:nvPr>
            <p:ph type="body" sz="quarter" idx="10"/>
          </p:nvPr>
        </p:nvSpPr>
        <p:spPr/>
        <p:txBody>
          <a:bodyPr/>
          <a:lstStyle/>
          <a:p>
            <a:endParaRPr lang="en-AU"/>
          </a:p>
        </p:txBody>
      </p:sp>
      <p:sp>
        <p:nvSpPr>
          <p:cNvPr id="8" name="Text Placeholder 7">
            <a:extLst>
              <a:ext uri="{FF2B5EF4-FFF2-40B4-BE49-F238E27FC236}">
                <a16:creationId xmlns:a16="http://schemas.microsoft.com/office/drawing/2014/main" id="{AF283713-E9B1-5FC3-A4F0-0BF84212E7BF}"/>
              </a:ext>
            </a:extLst>
          </p:cNvPr>
          <p:cNvSpPr>
            <a:spLocks noGrp="1"/>
          </p:cNvSpPr>
          <p:nvPr>
            <p:ph type="body" sz="quarter" idx="11"/>
          </p:nvPr>
        </p:nvSpPr>
        <p:spPr/>
        <p:txBody>
          <a:bodyPr/>
          <a:lstStyle/>
          <a:p>
            <a:endParaRPr lang="en-AU"/>
          </a:p>
        </p:txBody>
      </p:sp>
      <p:cxnSp>
        <p:nvCxnSpPr>
          <p:cNvPr id="41" name="Straight Connector 40">
            <a:extLst>
              <a:ext uri="{FF2B5EF4-FFF2-40B4-BE49-F238E27FC236}">
                <a16:creationId xmlns:a16="http://schemas.microsoft.com/office/drawing/2014/main" id="{7E4A6D3A-0FE3-2342-93BA-F63FE4A519F7}"/>
              </a:ext>
            </a:extLst>
          </p:cNvPr>
          <p:cNvCxnSpPr>
            <a:cxnSpLocks/>
          </p:cNvCxnSpPr>
          <p:nvPr/>
        </p:nvCxnSpPr>
        <p:spPr>
          <a:xfrm>
            <a:off x="5640368" y="3602900"/>
            <a:ext cx="84832" cy="0"/>
          </a:xfrm>
          <a:prstGeom prst="line">
            <a:avLst/>
          </a:prstGeom>
          <a:ln>
            <a:solidFill>
              <a:srgbClr val="E3E5E4"/>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15911FA0-4ADD-ED45-94D1-A8988192CA40}"/>
              </a:ext>
            </a:extLst>
          </p:cNvPr>
          <p:cNvSpPr>
            <a:spLocks noChangeArrowheads="1"/>
          </p:cNvSpPr>
          <p:nvPr/>
        </p:nvSpPr>
        <p:spPr bwMode="auto">
          <a:xfrm>
            <a:off x="540000" y="1373867"/>
            <a:ext cx="111726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Aft>
                <a:spcPts val="1600"/>
              </a:spcAft>
              <a:buClr>
                <a:srgbClr val="FF8300"/>
              </a:buClr>
            </a:pPr>
            <a:r>
              <a:rPr lang="en-US" sz="2400" b="1" dirty="0">
                <a:solidFill>
                  <a:srgbClr val="260046"/>
                </a:solidFill>
              </a:rPr>
              <a:t>adviser.australiansuper.com</a:t>
            </a:r>
          </a:p>
        </p:txBody>
      </p:sp>
      <p:grpSp>
        <p:nvGrpSpPr>
          <p:cNvPr id="5" name="Group 4">
            <a:extLst>
              <a:ext uri="{FF2B5EF4-FFF2-40B4-BE49-F238E27FC236}">
                <a16:creationId xmlns:a16="http://schemas.microsoft.com/office/drawing/2014/main" id="{6AEDA822-83A7-2D41-FCCF-CDDB0A8472E8}"/>
              </a:ext>
            </a:extLst>
          </p:cNvPr>
          <p:cNvGrpSpPr>
            <a:grpSpLocks noChangeAspect="1"/>
          </p:cNvGrpSpPr>
          <p:nvPr/>
        </p:nvGrpSpPr>
        <p:grpSpPr>
          <a:xfrm>
            <a:off x="16985" y="2254548"/>
            <a:ext cx="6552000" cy="3931571"/>
            <a:chOff x="-3697088" y="2561931"/>
            <a:chExt cx="7127734" cy="4277043"/>
          </a:xfrm>
        </p:grpSpPr>
        <p:pic>
          <p:nvPicPr>
            <p:cNvPr id="2" name="Content Placeholder 3">
              <a:extLst>
                <a:ext uri="{FF2B5EF4-FFF2-40B4-BE49-F238E27FC236}">
                  <a16:creationId xmlns:a16="http://schemas.microsoft.com/office/drawing/2014/main" id="{C4DE4182-7281-0FE2-7FCE-44E50883AD9E}"/>
                </a:ext>
              </a:extLst>
            </p:cNvPr>
            <p:cNvPicPr>
              <a:picLocks/>
            </p:cNvPicPr>
            <p:nvPr/>
          </p:nvPicPr>
          <p:blipFill rotWithShape="1">
            <a:blip r:embed="rId3" cstate="print">
              <a:extLst>
                <a:ext uri="{28A0092B-C50C-407E-A947-70E740481C1C}">
                  <a14:useLocalDpi xmlns:a14="http://schemas.microsoft.com/office/drawing/2010/main" val="0"/>
                </a:ext>
              </a:extLst>
            </a:blip>
            <a:srcRect l="8362" t="10244" r="58721" b="18907"/>
            <a:stretch/>
          </p:blipFill>
          <p:spPr bwMode="auto">
            <a:xfrm>
              <a:off x="-2839213" y="2894463"/>
              <a:ext cx="5411984" cy="3168352"/>
            </a:xfrm>
            <a:prstGeom prst="rect">
              <a:avLst/>
            </a:prstGeom>
            <a:ln>
              <a:noFill/>
            </a:ln>
            <a:effectLst/>
            <a:extLst>
              <a:ext uri="{53640926-AAD7-44D8-BBD7-CCE9431645EC}">
                <a14:shadowObscured xmlns:a14="http://schemas.microsoft.com/office/drawing/2010/main"/>
              </a:ext>
            </a:extLst>
          </p:spPr>
        </p:pic>
        <p:pic>
          <p:nvPicPr>
            <p:cNvPr id="3" name="Picture 2">
              <a:extLst>
                <a:ext uri="{FF2B5EF4-FFF2-40B4-BE49-F238E27FC236}">
                  <a16:creationId xmlns:a16="http://schemas.microsoft.com/office/drawing/2014/main" id="{A2A86F3E-9284-18B3-ABEB-BB64E247DED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697088" y="2561931"/>
              <a:ext cx="7127734" cy="4277043"/>
            </a:xfrm>
            <a:prstGeom prst="rect">
              <a:avLst/>
            </a:prstGeom>
          </p:spPr>
        </p:pic>
      </p:grpSp>
      <p:pic>
        <p:nvPicPr>
          <p:cNvPr id="6" name="Picture 5">
            <a:extLst>
              <a:ext uri="{FF2B5EF4-FFF2-40B4-BE49-F238E27FC236}">
                <a16:creationId xmlns:a16="http://schemas.microsoft.com/office/drawing/2014/main" id="{5708EFFB-D94C-01E6-7420-699BDAE37099}"/>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5799673" y="840303"/>
            <a:ext cx="6377083" cy="5177393"/>
          </a:xfrm>
          <a:prstGeom prst="rect">
            <a:avLst/>
          </a:prstGeom>
        </p:spPr>
      </p:pic>
    </p:spTree>
    <p:extLst>
      <p:ext uri="{BB962C8B-B14F-4D97-AF65-F5344CB8AC3E}">
        <p14:creationId xmlns:p14="http://schemas.microsoft.com/office/powerpoint/2010/main" val="7963294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BF4198-CFC0-DB4B-A821-131C610AA99D}"/>
              </a:ext>
            </a:extLst>
          </p:cNvPr>
          <p:cNvSpPr>
            <a:spLocks noGrp="1"/>
          </p:cNvSpPr>
          <p:nvPr>
            <p:ph type="title"/>
          </p:nvPr>
        </p:nvSpPr>
        <p:spPr/>
        <p:txBody>
          <a:bodyPr/>
          <a:lstStyle/>
          <a:p>
            <a:r>
              <a:rPr lang="en-US" dirty="0"/>
              <a:t>Support </a:t>
            </a:r>
            <a:br>
              <a:rPr lang="en-US" dirty="0"/>
            </a:br>
            <a:r>
              <a:rPr lang="en-US" dirty="0"/>
              <a:t>for you</a:t>
            </a:r>
          </a:p>
        </p:txBody>
      </p:sp>
      <p:pic>
        <p:nvPicPr>
          <p:cNvPr id="3" name="Picture 2">
            <a:extLst>
              <a:ext uri="{FF2B5EF4-FFF2-40B4-BE49-F238E27FC236}">
                <a16:creationId xmlns:a16="http://schemas.microsoft.com/office/drawing/2014/main" id="{967F843C-A7B5-E84F-BEAF-137B120625E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6720002" y="1700808"/>
            <a:ext cx="5041402" cy="3779528"/>
          </a:xfrm>
          <a:prstGeom prst="rect">
            <a:avLst/>
          </a:prstGeom>
        </p:spPr>
      </p:pic>
    </p:spTree>
    <p:extLst>
      <p:ext uri="{BB962C8B-B14F-4D97-AF65-F5344CB8AC3E}">
        <p14:creationId xmlns:p14="http://schemas.microsoft.com/office/powerpoint/2010/main" val="34141561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66E88FDF-753E-4EF9-8434-B0EA64FA1FB3}"/>
              </a:ext>
            </a:extLst>
          </p:cNvPr>
          <p:cNvSpPr>
            <a:spLocks noGrp="1"/>
          </p:cNvSpPr>
          <p:nvPr>
            <p:ph type="body" sz="quarter" idx="10"/>
          </p:nvPr>
        </p:nvSpPr>
        <p:spPr>
          <a:xfrm>
            <a:off x="551384" y="1844824"/>
            <a:ext cx="7788497" cy="3168352"/>
          </a:xfrm>
        </p:spPr>
        <p:txBody>
          <a:bodyPr anchor="ctr"/>
          <a:lstStyle/>
          <a:p>
            <a:pPr>
              <a:spcBef>
                <a:spcPts val="800"/>
              </a:spcBef>
              <a:spcAft>
                <a:spcPts val="1200"/>
              </a:spcAft>
            </a:pPr>
            <a:r>
              <a:rPr lang="en-US" sz="2100" dirty="0">
                <a:solidFill>
                  <a:srgbClr val="53565A"/>
                </a:solidFill>
              </a:rPr>
              <a:t>Visit </a:t>
            </a:r>
            <a:r>
              <a:rPr lang="en-US" sz="2100" b="1" dirty="0">
                <a:solidFill>
                  <a:srgbClr val="260046"/>
                </a:solidFill>
              </a:rPr>
              <a:t>australiansuper.com/</a:t>
            </a:r>
            <a:r>
              <a:rPr lang="en-US" sz="2100" b="1" dirty="0" err="1">
                <a:solidFill>
                  <a:srgbClr val="260046"/>
                </a:solidFill>
              </a:rPr>
              <a:t>AdviserResources</a:t>
            </a:r>
            <a:r>
              <a:rPr lang="en-US" sz="2100" b="1" dirty="0">
                <a:solidFill>
                  <a:srgbClr val="260046"/>
                </a:solidFill>
              </a:rPr>
              <a:t> </a:t>
            </a:r>
            <a:br>
              <a:rPr lang="en-US" sz="2100" dirty="0">
                <a:solidFill>
                  <a:srgbClr val="53565A"/>
                </a:solidFill>
              </a:rPr>
            </a:br>
            <a:r>
              <a:rPr lang="en-US" sz="2100" dirty="0">
                <a:solidFill>
                  <a:srgbClr val="53565A"/>
                </a:solidFill>
              </a:rPr>
              <a:t>for the latest on:</a:t>
            </a:r>
          </a:p>
          <a:p>
            <a:pPr marL="342000" lvl="1" indent="-342000" eaLnBrk="0" hangingPunct="0">
              <a:spcBef>
                <a:spcPts val="400"/>
              </a:spcBef>
              <a:buClr>
                <a:srgbClr val="EA4403"/>
              </a:buClr>
              <a:buSzPct val="100000"/>
              <a:buFont typeface="Arial" panose="020B0604020202020204" pitchFamily="34" charset="0"/>
              <a:buChar char="•"/>
            </a:pPr>
            <a:r>
              <a:rPr lang="en-AU" sz="2100" dirty="0">
                <a:solidFill>
                  <a:srgbClr val="53565A"/>
                </a:solidFill>
              </a:rPr>
              <a:t>Investment options</a:t>
            </a:r>
          </a:p>
          <a:p>
            <a:pPr marL="342000" lvl="1" indent="-342000" eaLnBrk="0" hangingPunct="0">
              <a:spcBef>
                <a:spcPts val="400"/>
              </a:spcBef>
              <a:buClr>
                <a:srgbClr val="EA4403"/>
              </a:buClr>
              <a:buSzPct val="100000"/>
              <a:buFont typeface="Arial" panose="020B0604020202020204" pitchFamily="34" charset="0"/>
              <a:buChar char="•"/>
            </a:pPr>
            <a:r>
              <a:rPr lang="en-AU" sz="2100" dirty="0">
                <a:solidFill>
                  <a:srgbClr val="53565A"/>
                </a:solidFill>
              </a:rPr>
              <a:t>Performance</a:t>
            </a:r>
          </a:p>
          <a:p>
            <a:pPr marL="342000" lvl="1" indent="-342000" eaLnBrk="0" hangingPunct="0">
              <a:spcBef>
                <a:spcPts val="400"/>
              </a:spcBef>
              <a:buClr>
                <a:srgbClr val="EA4403"/>
              </a:buClr>
              <a:buSzPct val="100000"/>
              <a:buFont typeface="Arial" panose="020B0604020202020204" pitchFamily="34" charset="0"/>
              <a:buChar char="•"/>
            </a:pPr>
            <a:r>
              <a:rPr lang="en-AU" sz="2100" dirty="0">
                <a:solidFill>
                  <a:srgbClr val="53565A"/>
                </a:solidFill>
              </a:rPr>
              <a:t>Insurance</a:t>
            </a:r>
          </a:p>
          <a:p>
            <a:pPr marL="342000" lvl="1" indent="-342000" eaLnBrk="0" hangingPunct="0">
              <a:spcBef>
                <a:spcPts val="400"/>
              </a:spcBef>
              <a:buClr>
                <a:srgbClr val="EA4403"/>
              </a:buClr>
              <a:buSzPct val="100000"/>
              <a:buFont typeface="Arial" panose="020B0604020202020204" pitchFamily="34" charset="0"/>
              <a:buChar char="•"/>
            </a:pPr>
            <a:r>
              <a:rPr lang="en-AU" sz="2100" dirty="0">
                <a:solidFill>
                  <a:srgbClr val="53565A"/>
                </a:solidFill>
              </a:rPr>
              <a:t>Fees</a:t>
            </a:r>
          </a:p>
          <a:p>
            <a:pPr marL="342000" lvl="1" indent="-342000" eaLnBrk="0" hangingPunct="0">
              <a:spcBef>
                <a:spcPts val="400"/>
              </a:spcBef>
              <a:buClr>
                <a:srgbClr val="EA4403"/>
              </a:buClr>
              <a:buSzPct val="100000"/>
              <a:buFont typeface="Arial" panose="020B0604020202020204" pitchFamily="34" charset="0"/>
              <a:buChar char="•"/>
            </a:pPr>
            <a:r>
              <a:rPr lang="en-AU" sz="2100" dirty="0">
                <a:solidFill>
                  <a:srgbClr val="53565A"/>
                </a:solidFill>
              </a:rPr>
              <a:t>Latest updates</a:t>
            </a:r>
          </a:p>
        </p:txBody>
      </p:sp>
      <p:pic>
        <p:nvPicPr>
          <p:cNvPr id="2" name="Picture 1">
            <a:extLst>
              <a:ext uri="{FF2B5EF4-FFF2-40B4-BE49-F238E27FC236}">
                <a16:creationId xmlns:a16="http://schemas.microsoft.com/office/drawing/2014/main" id="{BEC8AC08-D090-3CCB-9DF5-F75420B808E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6810398" y="1033587"/>
            <a:ext cx="4355633" cy="4790826"/>
          </a:xfrm>
          <a:prstGeom prst="rect">
            <a:avLst/>
          </a:prstGeom>
        </p:spPr>
      </p:pic>
    </p:spTree>
    <p:extLst>
      <p:ext uri="{BB962C8B-B14F-4D97-AF65-F5344CB8AC3E}">
        <p14:creationId xmlns:p14="http://schemas.microsoft.com/office/powerpoint/2010/main" val="3992171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AutoShape 4" descr="https://asbrandhub.intelligencebank.com/v1/resource/resource/c606557e00bebd38130f5648a15da3e7/carouselPreview?folder=6b815d782a554dc01a0d1a69bd7900d2&amp;previewImage=1&amp;tmp=1"/>
          <p:cNvSpPr>
            <a:spLocks noChangeAspect="1" noChangeArrowheads="1"/>
          </p:cNvSpPr>
          <p:nvPr/>
        </p:nvSpPr>
        <p:spPr bwMode="auto">
          <a:xfrm>
            <a:off x="623392" y="932724"/>
            <a:ext cx="406400" cy="4064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AU"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4" name="Title 3">
            <a:extLst>
              <a:ext uri="{FF2B5EF4-FFF2-40B4-BE49-F238E27FC236}">
                <a16:creationId xmlns:a16="http://schemas.microsoft.com/office/drawing/2014/main" id="{98ECBC49-F741-5D40-924E-759BFB933C33}"/>
              </a:ext>
            </a:extLst>
          </p:cNvPr>
          <p:cNvSpPr>
            <a:spLocks noGrp="1"/>
          </p:cNvSpPr>
          <p:nvPr>
            <p:ph type="title"/>
          </p:nvPr>
        </p:nvSpPr>
        <p:spPr/>
        <p:txBody>
          <a:bodyPr/>
          <a:lstStyle/>
          <a:p>
            <a:r>
              <a:rPr lang="en-US" dirty="0"/>
              <a:t>It’s Australian.</a:t>
            </a:r>
            <a:br>
              <a:rPr lang="en-US" dirty="0"/>
            </a:br>
            <a:r>
              <a:rPr lang="en-US" dirty="0"/>
              <a:t>It’s super.</a:t>
            </a:r>
            <a:br>
              <a:rPr lang="en-US" dirty="0"/>
            </a:br>
            <a:r>
              <a:rPr lang="en-US" dirty="0"/>
              <a:t>And it’s yours.</a:t>
            </a:r>
          </a:p>
        </p:txBody>
      </p:sp>
    </p:spTree>
    <p:extLst>
      <p:ext uri="{BB962C8B-B14F-4D97-AF65-F5344CB8AC3E}">
        <p14:creationId xmlns:p14="http://schemas.microsoft.com/office/powerpoint/2010/main" val="3031976157"/>
      </p:ext>
    </p:extLst>
  </p:cSld>
  <p:clrMapOvr>
    <a:masterClrMapping/>
  </p:clrMapOvr>
  <mc:AlternateContent xmlns:mc="http://schemas.openxmlformats.org/markup-compatibility/2006" xmlns:p14="http://schemas.microsoft.com/office/powerpoint/2010/main">
    <mc:Choice Requires="p14">
      <p:transition spd="slow" p14:dur="2000" advTm="21170">
        <p:wipe dir="r"/>
      </p:transition>
    </mc:Choice>
    <mc:Fallback xmlns="">
      <p:transition spd="slow" advTm="21170">
        <p:wipe dir="r"/>
      </p:transition>
    </mc:Fallback>
  </mc:AlternateContent>
</p:sld>
</file>

<file path=ppt/theme/theme1.xml><?xml version="1.0" encoding="utf-8"?>
<a:theme xmlns:a="http://schemas.openxmlformats.org/drawingml/2006/main" name="Office Theme">
  <a:themeElements>
    <a:clrScheme name="Custom 5">
      <a:dk1>
        <a:srgbClr val="000000"/>
      </a:dk1>
      <a:lt1>
        <a:srgbClr val="FFFFFF"/>
      </a:lt1>
      <a:dk2>
        <a:srgbClr val="3E3935"/>
      </a:dk2>
      <a:lt2>
        <a:srgbClr val="8A8A8D"/>
      </a:lt2>
      <a:accent1>
        <a:srgbClr val="EA4403"/>
      </a:accent1>
      <a:accent2>
        <a:srgbClr val="260046"/>
      </a:accent2>
      <a:accent3>
        <a:srgbClr val="EDE1B5"/>
      </a:accent3>
      <a:accent4>
        <a:srgbClr val="2E2E2E"/>
      </a:accent4>
      <a:accent5>
        <a:srgbClr val="FFE100"/>
      </a:accent5>
      <a:accent6>
        <a:srgbClr val="F06C59"/>
      </a:accent6>
      <a:hlink>
        <a:srgbClr val="260046"/>
      </a:hlink>
      <a:folHlink>
        <a:srgbClr val="0488C5"/>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ustr Super theme 478_v2">
  <a:themeElements>
    <a:clrScheme name="Custom 6">
      <a:dk1>
        <a:srgbClr val="000000"/>
      </a:dk1>
      <a:lt1>
        <a:srgbClr val="FFFFFF"/>
      </a:lt1>
      <a:dk2>
        <a:srgbClr val="3E3935"/>
      </a:dk2>
      <a:lt2>
        <a:srgbClr val="8A8A8D"/>
      </a:lt2>
      <a:accent1>
        <a:srgbClr val="EA4403"/>
      </a:accent1>
      <a:accent2>
        <a:srgbClr val="260046"/>
      </a:accent2>
      <a:accent3>
        <a:srgbClr val="EDE1B5"/>
      </a:accent3>
      <a:accent4>
        <a:srgbClr val="2E2E2E"/>
      </a:accent4>
      <a:accent5>
        <a:srgbClr val="FFE100"/>
      </a:accent5>
      <a:accent6>
        <a:srgbClr val="F06C59"/>
      </a:accent6>
      <a:hlink>
        <a:srgbClr val="260046"/>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Austr Super theme 478_v2" id="{6E87C053-A476-6440-80CF-6166444673C1}" vid="{A77B5DA5-8346-C645-B9C0-BFCCB3FACA7D}"/>
    </a:ext>
  </a:extLst>
</a:theme>
</file>

<file path=ppt/theme/theme3.xml><?xml version="1.0" encoding="utf-8"?>
<a:theme xmlns:a="http://schemas.openxmlformats.org/drawingml/2006/main" name="1_Austr Super theme 478_v2">
  <a:themeElements>
    <a:clrScheme name="Custom 6">
      <a:dk1>
        <a:srgbClr val="000000"/>
      </a:dk1>
      <a:lt1>
        <a:srgbClr val="FFFFFF"/>
      </a:lt1>
      <a:dk2>
        <a:srgbClr val="3E3935"/>
      </a:dk2>
      <a:lt2>
        <a:srgbClr val="8A8A8D"/>
      </a:lt2>
      <a:accent1>
        <a:srgbClr val="EA4403"/>
      </a:accent1>
      <a:accent2>
        <a:srgbClr val="260046"/>
      </a:accent2>
      <a:accent3>
        <a:srgbClr val="EDE1B5"/>
      </a:accent3>
      <a:accent4>
        <a:srgbClr val="2E2E2E"/>
      </a:accent4>
      <a:accent5>
        <a:srgbClr val="FFE100"/>
      </a:accent5>
      <a:accent6>
        <a:srgbClr val="F06C59"/>
      </a:accent6>
      <a:hlink>
        <a:srgbClr val="260046"/>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Austr Super theme 478_v2" id="{6E87C053-A476-6440-80CF-6166444673C1}" vid="{A77B5DA5-8346-C645-B9C0-BFCCB3FACA7D}"/>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dlc_DocId xmlns="05c3b009-07a7-41e1-9067-dad62aaf44d0">MEM020-1288078910-40426</_dlc_DocId>
    <_dlc_DocIdUrl xmlns="05c3b009-07a7-41e1-9067-dad62aaf44d0">
      <Url>https://australiansuper.sharepoint.com/teams/MEMMarketing/_layouts/15/DocIdRedir.aspx?ID=MEM020-1288078910-40426</Url>
      <Description>MEM020-1288078910-40426</Description>
    </_dlc_DocIdUrl>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7A4A60AEF8EBEB4FB42063BD543438F5" ma:contentTypeVersion="12" ma:contentTypeDescription="Create a new document." ma:contentTypeScope="" ma:versionID="7c0fa3004a47b2ba6a943005c5350140">
  <xsd:schema xmlns:xsd="http://www.w3.org/2001/XMLSchema" xmlns:xs="http://www.w3.org/2001/XMLSchema" xmlns:p="http://schemas.microsoft.com/office/2006/metadata/properties" xmlns:ns2="05c3b009-07a7-41e1-9067-dad62aaf44d0" xmlns:ns3="e08e743e-b7b8-47bd-8f20-b54c8f39f9b2" targetNamespace="http://schemas.microsoft.com/office/2006/metadata/properties" ma:root="true" ma:fieldsID="43f19346d94a3748517b823cf5b612d2" ns2:_="" ns3:_="">
    <xsd:import namespace="05c3b009-07a7-41e1-9067-dad62aaf44d0"/>
    <xsd:import namespace="e08e743e-b7b8-47bd-8f20-b54c8f39f9b2"/>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AutoTags" minOccurs="0"/>
                <xsd:element ref="ns3:MediaLengthInSeconds" minOccurs="0"/>
                <xsd:element ref="ns3:MediaServiceDateTaken" minOccurs="0"/>
                <xsd:element ref="ns3:MediaServiceGenerationTime" minOccurs="0"/>
                <xsd:element ref="ns3:MediaServiceEventHashCode" minOccurs="0"/>
                <xsd:element ref="ns3:MediaServiceAutoKeyPoints" minOccurs="0"/>
                <xsd:element ref="ns3:MediaServiceKeyPoints" minOccurs="0"/>
                <xsd:element ref="ns2:SharedWithUsers" minOccurs="0"/>
                <xsd:element ref="ns2:SharedWithDetails"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5c3b009-07a7-41e1-9067-dad62aaf44d0"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08e743e-b7b8-47bd-8f20-b54c8f39f9b2"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DateTaken" ma:index="15" nillable="true" ma:displayName="MediaServiceDateTaken" ma:hidden="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OCR" ma:index="22"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B1C347F-BB9C-4157-9C39-DB94B99C6202}">
  <ds:schemaRefs>
    <ds:schemaRef ds:uri="http://schemas.microsoft.com/sharepoint/events"/>
  </ds:schemaRefs>
</ds:datastoreItem>
</file>

<file path=customXml/itemProps2.xml><?xml version="1.0" encoding="utf-8"?>
<ds:datastoreItem xmlns:ds="http://schemas.openxmlformats.org/officeDocument/2006/customXml" ds:itemID="{2394A9FF-B33D-40B6-9F54-A500DBE545B0}">
  <ds:schemaRefs>
    <ds:schemaRef ds:uri="http://schemas.microsoft.com/sharepoint/v3/contenttype/forms"/>
  </ds:schemaRefs>
</ds:datastoreItem>
</file>

<file path=customXml/itemProps3.xml><?xml version="1.0" encoding="utf-8"?>
<ds:datastoreItem xmlns:ds="http://schemas.openxmlformats.org/officeDocument/2006/customXml" ds:itemID="{374E40C0-77C1-4F8F-A876-FAB36B0D1AA9}">
  <ds:schemaRefs>
    <ds:schemaRef ds:uri="http://schemas.microsoft.com/office/2006/documentManagement/types"/>
    <ds:schemaRef ds:uri="http://purl.org/dc/elements/1.1/"/>
    <ds:schemaRef ds:uri="7f7bd282-3b55-4be5-8d90-a43287706d73"/>
    <ds:schemaRef ds:uri="http://schemas.microsoft.com/office/infopath/2007/PartnerControls"/>
    <ds:schemaRef ds:uri="http://schemas.microsoft.com/office/2006/metadata/properties"/>
    <ds:schemaRef ds:uri="http://schemas.openxmlformats.org/package/2006/metadata/core-properties"/>
    <ds:schemaRef ds:uri="http://www.w3.org/XML/1998/namespace"/>
    <ds:schemaRef ds:uri="http://purl.org/dc/dcmitype/"/>
    <ds:schemaRef ds:uri="c5064bf2-310c-4cc7-a1bf-7de2b6fc5997"/>
    <ds:schemaRef ds:uri="2e38548d-c34f-4b92-b5e4-1a6d88eeb1ff"/>
    <ds:schemaRef ds:uri="http://purl.org/dc/terms/"/>
    <ds:schemaRef ds:uri="05c3b009-07a7-41e1-9067-dad62aaf44d0"/>
  </ds:schemaRefs>
</ds:datastoreItem>
</file>

<file path=customXml/itemProps4.xml><?xml version="1.0" encoding="utf-8"?>
<ds:datastoreItem xmlns:ds="http://schemas.openxmlformats.org/officeDocument/2006/customXml" ds:itemID="{30304D0A-64BD-4D01-9006-68FB9AD8B77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5c3b009-07a7-41e1-9067-dad62aaf44d0"/>
    <ds:schemaRef ds:uri="e08e743e-b7b8-47bd-8f20-b54c8f39f9b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809</Words>
  <Application>Microsoft Office PowerPoint</Application>
  <PresentationFormat>Widescreen</PresentationFormat>
  <Paragraphs>74</Paragraphs>
  <Slides>8</Slides>
  <Notes>8</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8</vt:i4>
      </vt:variant>
    </vt:vector>
  </HeadingPairs>
  <TitlesOfParts>
    <vt:vector size="14" baseType="lpstr">
      <vt:lpstr>Arial</vt:lpstr>
      <vt:lpstr>Calibri</vt:lpstr>
      <vt:lpstr>System Font Regular</vt:lpstr>
      <vt:lpstr>Office Theme</vt:lpstr>
      <vt:lpstr>Austr Super theme 478_v2</vt:lpstr>
      <vt:lpstr>1_Austr Super theme 478_v2</vt:lpstr>
      <vt:lpstr>Where to  get help</vt:lpstr>
      <vt:lpstr>Adviser Distribution team</vt:lpstr>
      <vt:lpstr>Help and advice</vt:lpstr>
      <vt:lpstr>Adviser resources site</vt:lpstr>
      <vt:lpstr>Adviser resources site</vt:lpstr>
      <vt:lpstr>Support  for you</vt:lpstr>
      <vt:lpstr>PowerPoint Presentation</vt:lpstr>
      <vt:lpstr>It’s Australian. It’s super. And it’s yours.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Setting your super up for success</dc:title>
  <dc:creator>Davis, Lauren</dc:creator>
  <cp:lastModifiedBy>Ant Cummins</cp:lastModifiedBy>
  <cp:revision>1124</cp:revision>
  <dcterms:created xsi:type="dcterms:W3CDTF">2020-03-27T01:34:42Z</dcterms:created>
  <dcterms:modified xsi:type="dcterms:W3CDTF">2022-09-12T01:59:32Z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5e716faf-1e7d-4a5b-95e3-d997bb133f5e_Enabled">
    <vt:lpwstr>true</vt:lpwstr>
  </property>
  <property fmtid="{D5CDD505-2E9C-101B-9397-08002B2CF9AE}" pid="3" name="MSIP_Label_5e716faf-1e7d-4a5b-95e3-d997bb133f5e_SetDate">
    <vt:lpwstr>2021-07-06T10:38:43Z</vt:lpwstr>
  </property>
  <property fmtid="{D5CDD505-2E9C-101B-9397-08002B2CF9AE}" pid="4" name="MSIP_Label_5e716faf-1e7d-4a5b-95e3-d997bb133f5e_Method">
    <vt:lpwstr>Standard</vt:lpwstr>
  </property>
  <property fmtid="{D5CDD505-2E9C-101B-9397-08002B2CF9AE}" pid="5" name="MSIP_Label_5e716faf-1e7d-4a5b-95e3-d997bb133f5e_Name">
    <vt:lpwstr>Internal</vt:lpwstr>
  </property>
  <property fmtid="{D5CDD505-2E9C-101B-9397-08002B2CF9AE}" pid="6" name="MSIP_Label_5e716faf-1e7d-4a5b-95e3-d997bb133f5e_SiteId">
    <vt:lpwstr>2e2e956a-b164-4b2b-904b-0be8fefb4b4b</vt:lpwstr>
  </property>
  <property fmtid="{D5CDD505-2E9C-101B-9397-08002B2CF9AE}" pid="7" name="MSIP_Label_5e716faf-1e7d-4a5b-95e3-d997bb133f5e_ActionId">
    <vt:lpwstr>746bcb19-845b-40ca-b850-e14ce771932d</vt:lpwstr>
  </property>
  <property fmtid="{D5CDD505-2E9C-101B-9397-08002B2CF9AE}" pid="8" name="MSIP_Label_5e716faf-1e7d-4a5b-95e3-d997bb133f5e_ContentBits">
    <vt:lpwstr>0</vt:lpwstr>
  </property>
  <property fmtid="{D5CDD505-2E9C-101B-9397-08002B2CF9AE}" pid="9" name="ContentTypeId">
    <vt:lpwstr>0x0101007A4A60AEF8EBEB4FB42063BD543438F5</vt:lpwstr>
  </property>
  <property fmtid="{D5CDD505-2E9C-101B-9397-08002B2CF9AE}" pid="10" name="_dlc_DocIdItemGuid">
    <vt:lpwstr>5a7843e2-fc42-48a4-b9bc-b1d3026f514e</vt:lpwstr>
  </property>
  <property fmtid="{D5CDD505-2E9C-101B-9397-08002B2CF9AE}" pid="11" name="DocStatus">
    <vt:lpwstr>2;#Draft|383b51e0-c072-468e-973a-6bd9488373f5</vt:lpwstr>
  </property>
  <property fmtid="{D5CDD505-2E9C-101B-9397-08002B2CF9AE}" pid="12" name="KeyTerms">
    <vt:lpwstr>3;#TO BE CLASSIFIED|74a203e1-8c99-408b-99ed-e3ecd8a528f5</vt:lpwstr>
  </property>
  <property fmtid="{D5CDD505-2E9C-101B-9397-08002B2CF9AE}" pid="13" name="DocType">
    <vt:lpwstr/>
  </property>
</Properties>
</file>