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5"/>
    <p:sldMasterId id="2147483694" r:id="rId6"/>
  </p:sldMasterIdLst>
  <p:notesMasterIdLst>
    <p:notesMasterId r:id="rId20"/>
  </p:notesMasterIdLst>
  <p:handoutMasterIdLst>
    <p:handoutMasterId r:id="rId21"/>
  </p:handoutMasterIdLst>
  <p:sldIdLst>
    <p:sldId id="1891" r:id="rId7"/>
    <p:sldId id="1956" r:id="rId8"/>
    <p:sldId id="1900" r:id="rId9"/>
    <p:sldId id="2042" r:id="rId10"/>
    <p:sldId id="2043" r:id="rId11"/>
    <p:sldId id="1976" r:id="rId12"/>
    <p:sldId id="1975" r:id="rId13"/>
    <p:sldId id="2039" r:id="rId14"/>
    <p:sldId id="2040" r:id="rId15"/>
    <p:sldId id="2041" r:id="rId16"/>
    <p:sldId id="914" r:id="rId17"/>
    <p:sldId id="341" r:id="rId18"/>
    <p:sldId id="1746" r:id="rId19"/>
  </p:sldIdLst>
  <p:sldSz cx="12192000" cy="6858000"/>
  <p:notesSz cx="9926638" cy="6797675"/>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2024" userDrawn="1">
          <p15:clr>
            <a:srgbClr val="A4A3A4"/>
          </p15:clr>
        </p15:guide>
        <p15:guide id="4" pos="57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BCB079C-AC0A-251E-EABD-96D33FAEFDFA}" name="Harrison, Emma" initials="HE" userId="S::Eharrison@australiansuper.com::0469b2ab-619a-4e9e-be12-efb29622488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ulka, Radhika" initials="JR" lastIdx="15" clrIdx="0">
    <p:extLst>
      <p:ext uri="{19B8F6BF-5375-455C-9EA6-DF929625EA0E}">
        <p15:presenceInfo xmlns:p15="http://schemas.microsoft.com/office/powerpoint/2012/main" userId="Julka, Radhika" providerId="None"/>
      </p:ext>
    </p:extLst>
  </p:cmAuthor>
  <p:cmAuthor id="2" name="Zuber, Kathryn" initials="ZK" lastIdx="62" clrIdx="1">
    <p:extLst>
      <p:ext uri="{19B8F6BF-5375-455C-9EA6-DF929625EA0E}">
        <p15:presenceInfo xmlns:p15="http://schemas.microsoft.com/office/powerpoint/2012/main" userId="S-1-5-21-1906026825-4104490995-301936083-16583" providerId="AD"/>
      </p:ext>
    </p:extLst>
  </p:cmAuthor>
  <p:cmAuthor id="3" name="Beeson, Dale" initials="BD" lastIdx="27" clrIdx="2">
    <p:extLst>
      <p:ext uri="{19B8F6BF-5375-455C-9EA6-DF929625EA0E}">
        <p15:presenceInfo xmlns:p15="http://schemas.microsoft.com/office/powerpoint/2012/main" userId="Beeson, Dale" providerId="None"/>
      </p:ext>
    </p:extLst>
  </p:cmAuthor>
  <p:cmAuthor id="4" name="Zuber, Kathryn" initials="ZK [2]" lastIdx="26" clrIdx="3">
    <p:extLst>
      <p:ext uri="{19B8F6BF-5375-455C-9EA6-DF929625EA0E}">
        <p15:presenceInfo xmlns:p15="http://schemas.microsoft.com/office/powerpoint/2012/main" userId="Zuber, Kathryn" providerId="None"/>
      </p:ext>
    </p:extLst>
  </p:cmAuthor>
  <p:cmAuthor id="5" name="Wong, Andrew" initials="WA" lastIdx="28" clrIdx="4">
    <p:extLst>
      <p:ext uri="{19B8F6BF-5375-455C-9EA6-DF929625EA0E}">
        <p15:presenceInfo xmlns:p15="http://schemas.microsoft.com/office/powerpoint/2012/main" userId="S-1-5-21-1906026825-4104490995-301936083-30477" providerId="AD"/>
      </p:ext>
    </p:extLst>
  </p:cmAuthor>
  <p:cmAuthor id="6" name="Kelsey, Shona" initials="KS [2]" lastIdx="3" clrIdx="5">
    <p:extLst>
      <p:ext uri="{19B8F6BF-5375-455C-9EA6-DF929625EA0E}">
        <p15:presenceInfo xmlns:p15="http://schemas.microsoft.com/office/powerpoint/2012/main" userId="S-1-5-21-1906026825-4104490995-301936083-11810" providerId="AD"/>
      </p:ext>
    </p:extLst>
  </p:cmAuthor>
  <p:cmAuthor id="7" name="Velilla, Regina" initials="VR" lastIdx="13" clrIdx="6">
    <p:extLst>
      <p:ext uri="{19B8F6BF-5375-455C-9EA6-DF929625EA0E}">
        <p15:presenceInfo xmlns:p15="http://schemas.microsoft.com/office/powerpoint/2012/main" userId="S::RVelilla@australiansuper.com::3fb6f726-12b0-427b-838e-d50e4bf33af5" providerId="AD"/>
      </p:ext>
    </p:extLst>
  </p:cmAuthor>
  <p:cmAuthor id="8" name="Gauci, Melissa" initials="GM" lastIdx="75" clrIdx="7">
    <p:extLst>
      <p:ext uri="{19B8F6BF-5375-455C-9EA6-DF929625EA0E}">
        <p15:presenceInfo xmlns:p15="http://schemas.microsoft.com/office/powerpoint/2012/main" userId="S::MGauci@australiansuper.com::fa9a07e1-55ef-4d55-b75d-94c39d0f3019" providerId="AD"/>
      </p:ext>
    </p:extLst>
  </p:cmAuthor>
  <p:cmAuthor id="9" name="Fiona Catt" initials="FC" lastIdx="7" clrIdx="8">
    <p:extLst>
      <p:ext uri="{19B8F6BF-5375-455C-9EA6-DF929625EA0E}">
        <p15:presenceInfo xmlns:p15="http://schemas.microsoft.com/office/powerpoint/2012/main" userId="d3ea8824bad014e3" providerId="Windows Live"/>
      </p:ext>
    </p:extLst>
  </p:cmAuthor>
  <p:cmAuthor id="10" name="Giudice, Penny" initials="GP [2]" lastIdx="46" clrIdx="9">
    <p:extLst>
      <p:ext uri="{19B8F6BF-5375-455C-9EA6-DF929625EA0E}">
        <p15:presenceInfo xmlns:p15="http://schemas.microsoft.com/office/powerpoint/2012/main" userId="S::PGiudice@australiansuper.com::cbed4190-156f-4be7-ae8e-7f1d1c1edcdd" providerId="AD"/>
      </p:ext>
    </p:extLst>
  </p:cmAuthor>
  <p:cmAuthor id="11" name="Kermanidis, Maria" initials="KM" lastIdx="18" clrIdx="10">
    <p:extLst>
      <p:ext uri="{19B8F6BF-5375-455C-9EA6-DF929625EA0E}">
        <p15:presenceInfo xmlns:p15="http://schemas.microsoft.com/office/powerpoint/2012/main" userId="S::MKermanidis@australiansuper.com::b6da2093-3d70-4dc2-bdbf-54f5f97cc5b9" providerId="AD"/>
      </p:ext>
    </p:extLst>
  </p:cmAuthor>
  <p:cmAuthor id="12" name="Davis, Lauren" initials="DL" lastIdx="45" clrIdx="11">
    <p:extLst>
      <p:ext uri="{19B8F6BF-5375-455C-9EA6-DF929625EA0E}">
        <p15:presenceInfo xmlns:p15="http://schemas.microsoft.com/office/powerpoint/2012/main" userId="S::LDavis@australiansuper.com::c3d138d7-5559-4810-a7e4-e456ee16fbec" providerId="AD"/>
      </p:ext>
    </p:extLst>
  </p:cmAuthor>
  <p:cmAuthor id="13" name="Harrison, Emma" initials="HE" lastIdx="61" clrIdx="12">
    <p:extLst>
      <p:ext uri="{19B8F6BF-5375-455C-9EA6-DF929625EA0E}">
        <p15:presenceInfo xmlns:p15="http://schemas.microsoft.com/office/powerpoint/2012/main" userId="S::Eharrison@australiansuper.com::0469b2ab-619a-4e9e-be12-efb29622488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0DA"/>
    <a:srgbClr val="EAEAEA"/>
    <a:srgbClr val="616161"/>
    <a:srgbClr val="EA4403"/>
    <a:srgbClr val="606060"/>
    <a:srgbClr val="260046"/>
    <a:srgbClr val="FFC900"/>
    <a:srgbClr val="F06E5A"/>
    <a:srgbClr val="FFDD00"/>
    <a:srgbClr val="FA8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27" autoAdjust="0"/>
    <p:restoredTop sz="96400" autoAdjust="0"/>
  </p:normalViewPr>
  <p:slideViewPr>
    <p:cSldViewPr>
      <p:cViewPr varScale="1">
        <p:scale>
          <a:sx n="144" d="100"/>
          <a:sy n="144" d="100"/>
        </p:scale>
        <p:origin x="92" y="496"/>
      </p:cViewPr>
      <p:guideLst>
        <p:guide orient="horz" pos="2160"/>
        <p:guide pos="3840"/>
        <p:guide orient="horz" pos="2024"/>
        <p:guide pos="574"/>
      </p:guideLst>
    </p:cSldViewPr>
  </p:slideViewPr>
  <p:notesTextViewPr>
    <p:cViewPr>
      <p:scale>
        <a:sx n="3" d="2"/>
        <a:sy n="3" d="2"/>
      </p:scale>
      <p:origin x="0" y="0"/>
    </p:cViewPr>
  </p:notesTextViewPr>
  <p:sorterViewPr>
    <p:cViewPr varScale="1">
      <p:scale>
        <a:sx n="1" d="1"/>
        <a:sy n="1" d="1"/>
      </p:scale>
      <p:origin x="0" y="-22440"/>
    </p:cViewPr>
  </p:sorterViewPr>
  <p:notesViewPr>
    <p:cSldViewPr>
      <p:cViewPr varScale="1">
        <p:scale>
          <a:sx n="164" d="100"/>
          <a:sy n="164" d="100"/>
        </p:scale>
        <p:origin x="1580" y="-1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 Id="rId27"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1"/>
          <c:order val="0"/>
          <c:tx>
            <c:strRef>
              <c:f>Sheet1!$B$1</c:f>
              <c:strCache>
                <c:ptCount val="1"/>
                <c:pt idx="0">
                  <c:v>Series 1</c:v>
                </c:pt>
              </c:strCache>
            </c:strRef>
          </c:tx>
          <c:dPt>
            <c:idx val="0"/>
            <c:bubble3D val="0"/>
            <c:spPr>
              <a:solidFill>
                <a:schemeClr val="accent1"/>
              </a:solidFill>
              <a:ln>
                <a:noFill/>
              </a:ln>
              <a:effectLst/>
            </c:spPr>
            <c:extLst>
              <c:ext xmlns:c16="http://schemas.microsoft.com/office/drawing/2014/chart" uri="{C3380CC4-5D6E-409C-BE32-E72D297353CC}">
                <c16:uniqueId val="{00000001-6045-426A-B0C5-7352AD1F176A}"/>
              </c:ext>
            </c:extLst>
          </c:dPt>
          <c:dPt>
            <c:idx val="1"/>
            <c:bubble3D val="0"/>
            <c:spPr>
              <a:solidFill>
                <a:schemeClr val="accent2"/>
              </a:solidFill>
              <a:ln>
                <a:noFill/>
              </a:ln>
              <a:effectLst/>
            </c:spPr>
            <c:extLst>
              <c:ext xmlns:c16="http://schemas.microsoft.com/office/drawing/2014/chart" uri="{C3380CC4-5D6E-409C-BE32-E72D297353CC}">
                <c16:uniqueId val="{00000003-6045-426A-B0C5-7352AD1F176A}"/>
              </c:ext>
            </c:extLst>
          </c:dPt>
          <c:dPt>
            <c:idx val="2"/>
            <c:bubble3D val="0"/>
            <c:spPr>
              <a:solidFill>
                <a:schemeClr val="accent3"/>
              </a:solidFill>
              <a:ln>
                <a:noFill/>
              </a:ln>
              <a:effectLst/>
            </c:spPr>
            <c:extLst>
              <c:ext xmlns:c16="http://schemas.microsoft.com/office/drawing/2014/chart" uri="{C3380CC4-5D6E-409C-BE32-E72D297353CC}">
                <c16:uniqueId val="{00000005-6045-426A-B0C5-7352AD1F176A}"/>
              </c:ext>
            </c:extLst>
          </c:dPt>
          <c:dPt>
            <c:idx val="3"/>
            <c:bubble3D val="0"/>
            <c:spPr>
              <a:solidFill>
                <a:schemeClr val="accent4"/>
              </a:solidFill>
              <a:ln>
                <a:noFill/>
              </a:ln>
              <a:effectLst/>
            </c:spPr>
            <c:extLst>
              <c:ext xmlns:c16="http://schemas.microsoft.com/office/drawing/2014/chart" uri="{C3380CC4-5D6E-409C-BE32-E72D297353CC}">
                <c16:uniqueId val="{00000007-6045-426A-B0C5-7352AD1F176A}"/>
              </c:ext>
            </c:extLst>
          </c:dPt>
          <c:dPt>
            <c:idx val="4"/>
            <c:bubble3D val="0"/>
            <c:spPr>
              <a:solidFill>
                <a:schemeClr val="accent5"/>
              </a:solidFill>
              <a:ln>
                <a:noFill/>
              </a:ln>
              <a:effectLst/>
            </c:spPr>
            <c:extLst>
              <c:ext xmlns:c16="http://schemas.microsoft.com/office/drawing/2014/chart" uri="{C3380CC4-5D6E-409C-BE32-E72D297353CC}">
                <c16:uniqueId val="{00000009-6045-426A-B0C5-7352AD1F176A}"/>
              </c:ext>
            </c:extLst>
          </c:dPt>
          <c:dPt>
            <c:idx val="5"/>
            <c:bubble3D val="0"/>
            <c:spPr>
              <a:solidFill>
                <a:schemeClr val="accent6"/>
              </a:solidFill>
              <a:ln>
                <a:noFill/>
              </a:ln>
              <a:effectLst/>
            </c:spPr>
            <c:extLst>
              <c:ext xmlns:c16="http://schemas.microsoft.com/office/drawing/2014/chart" uri="{C3380CC4-5D6E-409C-BE32-E72D297353CC}">
                <c16:uniqueId val="{0000000B-6045-426A-B0C5-7352AD1F176A}"/>
              </c:ext>
            </c:extLst>
          </c:dPt>
          <c:dPt>
            <c:idx val="6"/>
            <c:bubble3D val="0"/>
            <c:spPr>
              <a:solidFill>
                <a:srgbClr val="FA8C00"/>
              </a:solidFill>
              <a:ln>
                <a:noFill/>
              </a:ln>
              <a:effectLst/>
            </c:spPr>
            <c:extLst>
              <c:ext xmlns:c16="http://schemas.microsoft.com/office/drawing/2014/chart" uri="{C3380CC4-5D6E-409C-BE32-E72D297353CC}">
                <c16:uniqueId val="{0000000D-6045-426A-B0C5-7352AD1F176A}"/>
              </c:ext>
            </c:extLst>
          </c:dPt>
          <c:dPt>
            <c:idx val="7"/>
            <c:bubble3D val="0"/>
            <c:spPr>
              <a:solidFill>
                <a:srgbClr val="0488C5"/>
              </a:solidFill>
              <a:ln>
                <a:noFill/>
              </a:ln>
              <a:effectLst/>
            </c:spPr>
            <c:extLst>
              <c:ext xmlns:c16="http://schemas.microsoft.com/office/drawing/2014/chart" uri="{C3380CC4-5D6E-409C-BE32-E72D297353CC}">
                <c16:uniqueId val="{0000000F-6045-426A-B0C5-7352AD1F176A}"/>
              </c:ext>
            </c:extLst>
          </c:dPt>
          <c:dPt>
            <c:idx val="8"/>
            <c:bubble3D val="0"/>
            <c:spPr>
              <a:solidFill>
                <a:srgbClr val="007345"/>
              </a:solidFill>
              <a:ln>
                <a:noFill/>
              </a:ln>
              <a:effectLst/>
            </c:spPr>
            <c:extLst>
              <c:ext xmlns:c16="http://schemas.microsoft.com/office/drawing/2014/chart" uri="{C3380CC4-5D6E-409C-BE32-E72D297353CC}">
                <c16:uniqueId val="{00000011-6045-426A-B0C5-7352AD1F176A}"/>
              </c:ext>
            </c:extLst>
          </c:dPt>
          <c:dPt>
            <c:idx val="9"/>
            <c:bubble3D val="0"/>
            <c:spPr>
              <a:solidFill>
                <a:schemeClr val="accent4">
                  <a:lumMod val="60000"/>
                </a:schemeClr>
              </a:solidFill>
              <a:ln>
                <a:noFill/>
              </a:ln>
              <a:effectLst/>
            </c:spPr>
            <c:extLst>
              <c:ext xmlns:c16="http://schemas.microsoft.com/office/drawing/2014/chart" uri="{C3380CC4-5D6E-409C-BE32-E72D297353CC}">
                <c16:uniqueId val="{00000013-E629-419B-A267-A267B2944D33}"/>
              </c:ext>
            </c:extLst>
          </c:dPt>
          <c:dPt>
            <c:idx val="10"/>
            <c:bubble3D val="0"/>
            <c:spPr>
              <a:solidFill>
                <a:schemeClr val="accent5">
                  <a:lumMod val="60000"/>
                </a:schemeClr>
              </a:solidFill>
              <a:ln>
                <a:noFill/>
              </a:ln>
              <a:effectLst/>
            </c:spPr>
            <c:extLst>
              <c:ext xmlns:c16="http://schemas.microsoft.com/office/drawing/2014/chart" uri="{C3380CC4-5D6E-409C-BE32-E72D297353CC}">
                <c16:uniqueId val="{00000015-E629-419B-A267-A267B2944D33}"/>
              </c:ext>
            </c:extLst>
          </c:dPt>
          <c:dLbls>
            <c:delete val="1"/>
          </c:dLbls>
          <c:cat>
            <c:strRef>
              <c:f>Sheet1!$A$2:$A$12</c:f>
              <c:strCache>
                <c:ptCount val="11"/>
                <c:pt idx="0">
                  <c:v>Australian shares 21% (10–45%) </c:v>
                </c:pt>
                <c:pt idx="1">
                  <c:v>International shares 31.5% (10–45%) </c:v>
                </c:pt>
                <c:pt idx="2">
                  <c:v>Private equity 5.5% (0–15%) </c:v>
                </c:pt>
                <c:pt idx="3">
                  <c:v>Unlisted infrastructure 14% (0–30%)</c:v>
                </c:pt>
                <c:pt idx="4">
                  <c:v>Listed infrastructure 0.75% (0–10%)</c:v>
                </c:pt>
                <c:pt idx="5">
                  <c:v>Unlisted property 5.5% (0–30%)</c:v>
                </c:pt>
                <c:pt idx="6">
                  <c:v>Listed property 1.25% (0–10%) </c:v>
                </c:pt>
                <c:pt idx="7">
                  <c:v>Credit 7% (0–20%) </c:v>
                </c:pt>
                <c:pt idx="8">
                  <c:v>Fixed Interest</c:v>
                </c:pt>
                <c:pt idx="9">
                  <c:v>Cash 4.5% (0–20%) </c:v>
                </c:pt>
                <c:pt idx="10">
                  <c:v>Other Assets</c:v>
                </c:pt>
              </c:strCache>
            </c:strRef>
          </c:cat>
          <c:val>
            <c:numRef>
              <c:f>Sheet1!$B$2:$B$12</c:f>
              <c:numCache>
                <c:formatCode>General</c:formatCode>
                <c:ptCount val="11"/>
                <c:pt idx="0">
                  <c:v>21</c:v>
                </c:pt>
                <c:pt idx="1">
                  <c:v>31.5</c:v>
                </c:pt>
                <c:pt idx="2">
                  <c:v>5.5</c:v>
                </c:pt>
                <c:pt idx="3">
                  <c:v>14</c:v>
                </c:pt>
                <c:pt idx="4">
                  <c:v>0.75</c:v>
                </c:pt>
                <c:pt idx="5">
                  <c:v>5.5</c:v>
                </c:pt>
                <c:pt idx="6">
                  <c:v>1.25</c:v>
                </c:pt>
                <c:pt idx="7">
                  <c:v>7</c:v>
                </c:pt>
                <c:pt idx="8">
                  <c:v>9</c:v>
                </c:pt>
                <c:pt idx="9">
                  <c:v>4.5</c:v>
                </c:pt>
                <c:pt idx="10">
                  <c:v>0</c:v>
                </c:pt>
              </c:numCache>
            </c:numRef>
          </c:val>
          <c:extLst>
            <c:ext xmlns:c16="http://schemas.microsoft.com/office/drawing/2014/chart" uri="{C3380CC4-5D6E-409C-BE32-E72D297353CC}">
              <c16:uniqueId val="{00000012-6045-426A-B0C5-7352AD1F176A}"/>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r"/>
      <c:layout>
        <c:manualLayout>
          <c:xMode val="edge"/>
          <c:yMode val="edge"/>
          <c:x val="0.52373439919170195"/>
          <c:y val="0.10289817197827279"/>
          <c:w val="0.4254925566789996"/>
          <c:h val="0.78220020434222493"/>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2625" cy="34026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5621696" y="0"/>
            <a:ext cx="4302625" cy="340265"/>
          </a:xfrm>
          <a:prstGeom prst="rect">
            <a:avLst/>
          </a:prstGeom>
        </p:spPr>
        <p:txBody>
          <a:bodyPr vert="horz" lIns="91440" tIns="45720" rIns="91440" bIns="45720" rtlCol="0"/>
          <a:lstStyle>
            <a:lvl1pPr algn="r">
              <a:defRPr sz="1200"/>
            </a:lvl1pPr>
          </a:lstStyle>
          <a:p>
            <a:fld id="{1BD9F644-187A-450C-B028-2878AFA95EEC}" type="datetimeFigureOut">
              <a:rPr lang="en-AU" smtClean="0"/>
              <a:t>12/09/2022</a:t>
            </a:fld>
            <a:endParaRPr lang="en-AU"/>
          </a:p>
        </p:txBody>
      </p:sp>
      <p:sp>
        <p:nvSpPr>
          <p:cNvPr id="4" name="Footer Placeholder 3"/>
          <p:cNvSpPr>
            <a:spLocks noGrp="1"/>
          </p:cNvSpPr>
          <p:nvPr>
            <p:ph type="ftr" sz="quarter" idx="2"/>
          </p:nvPr>
        </p:nvSpPr>
        <p:spPr>
          <a:xfrm>
            <a:off x="0" y="6457410"/>
            <a:ext cx="4302625" cy="340265"/>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5621696" y="6457410"/>
            <a:ext cx="4302625" cy="340265"/>
          </a:xfrm>
          <a:prstGeom prst="rect">
            <a:avLst/>
          </a:prstGeom>
        </p:spPr>
        <p:txBody>
          <a:bodyPr vert="horz" lIns="91440" tIns="45720" rIns="91440" bIns="45720" rtlCol="0" anchor="b"/>
          <a:lstStyle>
            <a:lvl1pPr algn="r">
              <a:defRPr sz="1200"/>
            </a:lvl1pPr>
          </a:lstStyle>
          <a:p>
            <a:fld id="{C8C986E7-7A82-4346-88EE-0CE0E40F26EA}" type="slidenum">
              <a:rPr lang="en-AU" smtClean="0"/>
              <a:t>‹#›</a:t>
            </a:fld>
            <a:endParaRPr lang="en-AU"/>
          </a:p>
        </p:txBody>
      </p:sp>
    </p:spTree>
    <p:extLst>
      <p:ext uri="{BB962C8B-B14F-4D97-AF65-F5344CB8AC3E}">
        <p14:creationId xmlns:p14="http://schemas.microsoft.com/office/powerpoint/2010/main" val="30926630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1543" cy="341064"/>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5622799" y="0"/>
            <a:ext cx="4301543" cy="341064"/>
          </a:xfrm>
          <a:prstGeom prst="rect">
            <a:avLst/>
          </a:prstGeom>
        </p:spPr>
        <p:txBody>
          <a:bodyPr vert="horz" lIns="91440" tIns="45720" rIns="91440" bIns="45720" rtlCol="0"/>
          <a:lstStyle>
            <a:lvl1pPr algn="r">
              <a:defRPr sz="1200"/>
            </a:lvl1pPr>
          </a:lstStyle>
          <a:p>
            <a:fld id="{E6DC46CE-C3BA-4000-BF9C-7087440AF1BD}" type="datetimeFigureOut">
              <a:rPr lang="en-AU" smtClean="0"/>
              <a:t>12/09/2022</a:t>
            </a:fld>
            <a:endParaRPr lang="en-AU"/>
          </a:p>
        </p:txBody>
      </p:sp>
      <p:sp>
        <p:nvSpPr>
          <p:cNvPr id="4" name="Slide Image Placeholder 3"/>
          <p:cNvSpPr>
            <a:spLocks noGrp="1" noRot="1" noChangeAspect="1"/>
          </p:cNvSpPr>
          <p:nvPr>
            <p:ph type="sldImg" idx="2"/>
          </p:nvPr>
        </p:nvSpPr>
        <p:spPr>
          <a:xfrm>
            <a:off x="2925763" y="850900"/>
            <a:ext cx="4075112" cy="229235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992665" y="3271381"/>
            <a:ext cx="7941310" cy="267658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6456612"/>
            <a:ext cx="4301543" cy="341064"/>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5622799" y="6456612"/>
            <a:ext cx="4301543" cy="341064"/>
          </a:xfrm>
          <a:prstGeom prst="rect">
            <a:avLst/>
          </a:prstGeom>
        </p:spPr>
        <p:txBody>
          <a:bodyPr vert="horz" lIns="91440" tIns="45720" rIns="91440" bIns="45720" rtlCol="0" anchor="b"/>
          <a:lstStyle>
            <a:lvl1pPr algn="r">
              <a:defRPr sz="1200"/>
            </a:lvl1pPr>
          </a:lstStyle>
          <a:p>
            <a:fld id="{4065EDA2-CF89-4472-8CAA-3635E46D8ECC}" type="slidenum">
              <a:rPr lang="en-AU" smtClean="0"/>
              <a:t>‹#›</a:t>
            </a:fld>
            <a:endParaRPr lang="en-AU"/>
          </a:p>
        </p:txBody>
      </p:sp>
    </p:spTree>
    <p:extLst>
      <p:ext uri="{BB962C8B-B14F-4D97-AF65-F5344CB8AC3E}">
        <p14:creationId xmlns:p14="http://schemas.microsoft.com/office/powerpoint/2010/main" val="4009154256"/>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307B0180-3CC3-4BAB-8366-37D62F9F5B63}" type="slidenum">
              <a:rPr lang="en-AU" smtClean="0"/>
              <a:t>1</a:t>
            </a:fld>
            <a:endParaRPr lang="en-AU"/>
          </a:p>
        </p:txBody>
      </p:sp>
    </p:spTree>
    <p:extLst>
      <p:ext uri="{BB962C8B-B14F-4D97-AF65-F5344CB8AC3E}">
        <p14:creationId xmlns:p14="http://schemas.microsoft.com/office/powerpoint/2010/main" val="2783949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EE806A3-BAE1-4869-A363-74F3DB93CA5E}" type="slidenum">
              <a:rPr lang="en-AU" smtClean="0"/>
              <a:pPr>
                <a:defRPr/>
              </a:pPr>
              <a:t>11</a:t>
            </a:fld>
            <a:endParaRPr lang="en-AU"/>
          </a:p>
        </p:txBody>
      </p:sp>
    </p:spTree>
    <p:extLst>
      <p:ext uri="{BB962C8B-B14F-4D97-AF65-F5344CB8AC3E}">
        <p14:creationId xmlns:p14="http://schemas.microsoft.com/office/powerpoint/2010/main" val="3370886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EEE806A3-BAE1-4869-A363-74F3DB93CA5E}" type="slidenum">
              <a:rPr lang="en-AU" smtClean="0"/>
              <a:pPr>
                <a:defRPr/>
              </a:pPr>
              <a:t>12</a:t>
            </a:fld>
            <a:endParaRPr lang="en-AU"/>
          </a:p>
        </p:txBody>
      </p:sp>
    </p:spTree>
    <p:extLst>
      <p:ext uri="{BB962C8B-B14F-4D97-AF65-F5344CB8AC3E}">
        <p14:creationId xmlns:p14="http://schemas.microsoft.com/office/powerpoint/2010/main" val="778476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7B0180-3CC3-4BAB-8366-37D62F9F5B63}"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5353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The Member Direct investment option gives you the greatest control of all options. You can invest your own super in a range of listed securities, including:</a:t>
            </a:r>
          </a:p>
          <a:p>
            <a:r>
              <a:rPr lang="en-AU" sz="1200" kern="1200" dirty="0">
                <a:solidFill>
                  <a:schemeClr val="tx1"/>
                </a:solidFill>
                <a:effectLst/>
                <a:latin typeface="+mn-lt"/>
                <a:ea typeface="+mn-ea"/>
                <a:cs typeface="+mn-cs"/>
              </a:rPr>
              <a:t>› Shares in the S&amp;P/ASX 300 Index</a:t>
            </a:r>
          </a:p>
          <a:p>
            <a:r>
              <a:rPr lang="en-AU" sz="1200" kern="1200" dirty="0">
                <a:solidFill>
                  <a:schemeClr val="tx1"/>
                </a:solidFill>
                <a:effectLst/>
                <a:latin typeface="+mn-lt"/>
                <a:ea typeface="+mn-ea"/>
                <a:cs typeface="+mn-cs"/>
              </a:rPr>
              <a:t>› Exchange Traded Funds (ETFs)</a:t>
            </a:r>
          </a:p>
          <a:p>
            <a:r>
              <a:rPr lang="en-AU" sz="1200" kern="1200" dirty="0">
                <a:solidFill>
                  <a:schemeClr val="tx1"/>
                </a:solidFill>
                <a:effectLst/>
                <a:latin typeface="+mn-lt"/>
                <a:ea typeface="+mn-ea"/>
                <a:cs typeface="+mn-cs"/>
              </a:rPr>
              <a:t>› Listed Investment Companies (LICs)</a:t>
            </a:r>
          </a:p>
          <a:p>
            <a:r>
              <a:rPr lang="en-AU" sz="1200" kern="1200" dirty="0">
                <a:solidFill>
                  <a:schemeClr val="tx1"/>
                </a:solidFill>
                <a:effectLst/>
                <a:latin typeface="+mn-lt"/>
                <a:ea typeface="+mn-ea"/>
                <a:cs typeface="+mn-cs"/>
              </a:rPr>
              <a:t>› Term deposits.</a:t>
            </a:r>
          </a:p>
          <a:p>
            <a:r>
              <a:rPr lang="en-AU" sz="1200" kern="1200" dirty="0">
                <a:solidFill>
                  <a:schemeClr val="tx1"/>
                </a:solidFill>
                <a:effectLst/>
                <a:latin typeface="+mn-lt"/>
                <a:ea typeface="+mn-ea"/>
                <a:cs typeface="+mn-cs"/>
              </a:rPr>
              <a:t> </a:t>
            </a:r>
          </a:p>
          <a:p>
            <a:r>
              <a:rPr lang="en-US" sz="1200" b="0" i="0" u="none" strike="noStrike" kern="1200" baseline="0" dirty="0">
                <a:solidFill>
                  <a:schemeClr val="tx1"/>
                </a:solidFill>
                <a:latin typeface="+mn-lt"/>
                <a:ea typeface="+mn-ea"/>
                <a:cs typeface="+mn-cs"/>
              </a:rPr>
              <a:t>A good place to start in making this decision is to read the AustralianSuper investment guide, which is available at australiansuper.com/investmentguide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guide can help you make your decision. You’ll look at your investment needs and then go through your options in more detail.</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Alternatively, you can speak to a phone based financial adviser, who can look at your situation and provide advice on the most appropriate investment option for you.</a:t>
            </a:r>
          </a:p>
          <a:p>
            <a:endParaRPr lang="en-US" sz="1200" b="0" i="0" u="none" strike="noStrike" kern="1200" baseline="0" dirty="0">
              <a:solidFill>
                <a:schemeClr val="tx1"/>
              </a:solidFill>
              <a:latin typeface="+mn-lt"/>
              <a:ea typeface="+mn-ea"/>
              <a:cs typeface="+mn-cs"/>
            </a:endParaRPr>
          </a:p>
          <a:p>
            <a:endParaRPr lang="en-AU" dirty="0"/>
          </a:p>
        </p:txBody>
      </p:sp>
      <p:sp>
        <p:nvSpPr>
          <p:cNvPr id="4" name="Slide Number Placeholder 3"/>
          <p:cNvSpPr>
            <a:spLocks noGrp="1"/>
          </p:cNvSpPr>
          <p:nvPr>
            <p:ph type="sldNum" sz="quarter" idx="5"/>
          </p:nvPr>
        </p:nvSpPr>
        <p:spPr/>
        <p:txBody>
          <a:bodyPr/>
          <a:lstStyle/>
          <a:p>
            <a:fld id="{4065EDA2-CF89-4472-8CAA-3635E46D8ECC}" type="slidenum">
              <a:rPr lang="en-AU" smtClean="0"/>
              <a:t>2</a:t>
            </a:fld>
            <a:endParaRPr lang="en-AU"/>
          </a:p>
        </p:txBody>
      </p:sp>
    </p:spTree>
    <p:extLst>
      <p:ext uri="{BB962C8B-B14F-4D97-AF65-F5344CB8AC3E}">
        <p14:creationId xmlns:p14="http://schemas.microsoft.com/office/powerpoint/2010/main" val="2327156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7163" y="509588"/>
            <a:ext cx="4532312" cy="2549525"/>
          </a:xfrm>
        </p:spPr>
      </p:sp>
      <p:sp>
        <p:nvSpPr>
          <p:cNvPr id="3" name="Notes Placeholder 2"/>
          <p:cNvSpPr>
            <a:spLocks noGrp="1"/>
          </p:cNvSpPr>
          <p:nvPr>
            <p:ph type="body" idx="1"/>
          </p:nvPr>
        </p:nvSpPr>
        <p:spPr/>
        <p:txBody>
          <a:bodyPr/>
          <a:lstStyle/>
          <a:p>
            <a:r>
              <a:rPr lang="en-AU" dirty="0"/>
              <a:t>A transition to retirement strategy was first introduced in 2005 to provide Australians with a way to potentially reduce their work hours before retiring, instead of going from full time work to full retirement. </a:t>
            </a:r>
          </a:p>
          <a:p>
            <a:endParaRPr lang="en-AU" dirty="0"/>
          </a:p>
          <a:p>
            <a:r>
              <a:rPr lang="en-AU" dirty="0"/>
              <a:t>It can be used in many ways and allows you to </a:t>
            </a:r>
            <a:r>
              <a:rPr lang="en-US" dirty="0"/>
              <a:t>access some of your super once you have met your preservation age, and can be paid to you as an income while you’re still working.</a:t>
            </a:r>
          </a:p>
          <a:p>
            <a:endParaRPr lang="en-US" dirty="0"/>
          </a:p>
          <a:p>
            <a:r>
              <a:rPr lang="en-US" dirty="0"/>
              <a:t>There are minimum and maximum drawdowns. The minimum is </a:t>
            </a:r>
            <a:r>
              <a:rPr lang="en-US" dirty="0" err="1"/>
              <a:t>dependant</a:t>
            </a:r>
            <a:r>
              <a:rPr lang="en-US" dirty="0"/>
              <a:t> on your age, whilst the maximum is 10% of your account balance on 30 June of the previous financial year. </a:t>
            </a:r>
          </a:p>
          <a:p>
            <a:endParaRPr lang="en-US" dirty="0"/>
          </a:p>
          <a:p>
            <a:r>
              <a:rPr lang="en-US" dirty="0"/>
              <a:t>You can start a TTR strategy by transferring some of your regular super account to a TTR income account. You can then use your TTR Income payments to top up your take-home pay whilst working fewer hours or increasing your savings.</a:t>
            </a:r>
          </a:p>
        </p:txBody>
      </p:sp>
      <p:sp>
        <p:nvSpPr>
          <p:cNvPr id="4" name="Slide Number Placeholder 3"/>
          <p:cNvSpPr>
            <a:spLocks noGrp="1"/>
          </p:cNvSpPr>
          <p:nvPr>
            <p:ph type="sldNum" sz="quarter" idx="10"/>
          </p:nvPr>
        </p:nvSpPr>
        <p:spPr/>
        <p:txBody>
          <a:bodyPr/>
          <a:lstStyle/>
          <a:p>
            <a:fld id="{82C3F5D6-719B-4567-B197-54D6C32C11D4}" type="slidenum">
              <a:rPr lang="en-AU" smtClean="0">
                <a:solidFill>
                  <a:prstClr val="black"/>
                </a:solidFill>
              </a:rPr>
              <a:pPr/>
              <a:t>3</a:t>
            </a:fld>
            <a:endParaRPr lang="en-AU" dirty="0">
              <a:solidFill>
                <a:prstClr val="black"/>
              </a:solidFill>
            </a:endParaRPr>
          </a:p>
        </p:txBody>
      </p:sp>
    </p:spTree>
    <p:extLst>
      <p:ext uri="{BB962C8B-B14F-4D97-AF65-F5344CB8AC3E}">
        <p14:creationId xmlns:p14="http://schemas.microsoft.com/office/powerpoint/2010/main" val="2798849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7163" y="509588"/>
            <a:ext cx="4532312" cy="25495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C3F5D6-719B-4567-B197-54D6C32C11D4}" type="slidenum">
              <a:rPr lang="en-AU" smtClean="0">
                <a:solidFill>
                  <a:prstClr val="black"/>
                </a:solidFill>
              </a:rPr>
              <a:pPr/>
              <a:t>4</a:t>
            </a:fld>
            <a:endParaRPr lang="en-AU" dirty="0">
              <a:solidFill>
                <a:prstClr val="black"/>
              </a:solidFill>
            </a:endParaRPr>
          </a:p>
        </p:txBody>
      </p:sp>
    </p:spTree>
    <p:extLst>
      <p:ext uri="{BB962C8B-B14F-4D97-AF65-F5344CB8AC3E}">
        <p14:creationId xmlns:p14="http://schemas.microsoft.com/office/powerpoint/2010/main" val="2815584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7163" y="509588"/>
            <a:ext cx="4532312" cy="2549525"/>
          </a:xfrm>
        </p:spPr>
      </p:sp>
      <p:sp>
        <p:nvSpPr>
          <p:cNvPr id="3" name="Notes Placeholder 2"/>
          <p:cNvSpPr>
            <a:spLocks noGrp="1"/>
          </p:cNvSpPr>
          <p:nvPr>
            <p:ph type="body" idx="1"/>
          </p:nvPr>
        </p:nvSpPr>
        <p:spPr/>
        <p:txBody>
          <a:bodyPr/>
          <a:lstStyle/>
          <a:p>
            <a:pPr marL="285750" indent="-285750">
              <a:spcAft>
                <a:spcPts val="1000"/>
              </a:spcAft>
              <a:buClr>
                <a:srgbClr val="FF8300"/>
              </a:buClr>
              <a:buFont typeface="System Font Regular"/>
              <a:buChar char="–"/>
            </a:pPr>
            <a:r>
              <a:rPr lang="en-AU" sz="1600" dirty="0"/>
              <a:t>Members can invest in S&amp;P/ASX 300 shares, Listed Investment Companies (LICs), Exchange Traded Funds (ETFs), term deposits </a:t>
            </a:r>
            <a:br>
              <a:rPr lang="en-AU" sz="1600" dirty="0"/>
            </a:br>
            <a:r>
              <a:rPr lang="en-AU" sz="1600" dirty="0"/>
              <a:t>and cash</a:t>
            </a:r>
          </a:p>
          <a:p>
            <a:pPr marL="285750" indent="-285750">
              <a:spcAft>
                <a:spcPts val="1000"/>
              </a:spcAft>
              <a:buClr>
                <a:srgbClr val="FF8300"/>
              </a:buClr>
              <a:buFont typeface="System Font Regular"/>
              <a:buChar char="–"/>
            </a:pPr>
            <a:r>
              <a:rPr lang="en-AU" sz="1600" dirty="0"/>
              <a:t>Cash account with competitive interest rate</a:t>
            </a:r>
          </a:p>
          <a:p>
            <a:pPr marL="241300" indent="-241300">
              <a:spcAft>
                <a:spcPts val="1000"/>
              </a:spcAft>
              <a:buClr>
                <a:schemeClr val="accent2"/>
              </a:buClr>
              <a:buFont typeface="System Font Regular"/>
              <a:buChar char="–"/>
            </a:pPr>
            <a:r>
              <a:rPr lang="en-AU" sz="1600" dirty="0"/>
              <a:t>Extensive market information and stock analysis</a:t>
            </a:r>
          </a:p>
          <a:p>
            <a:pPr marL="241300" indent="-241300">
              <a:spcAft>
                <a:spcPts val="1000"/>
              </a:spcAft>
              <a:buClr>
                <a:schemeClr val="accent2"/>
              </a:buClr>
              <a:buFont typeface="System Font Regular"/>
              <a:buChar char="–"/>
            </a:pPr>
            <a:r>
              <a:rPr lang="en-AU" sz="1600" dirty="0"/>
              <a:t>Consolidated portfolio reporting</a:t>
            </a:r>
          </a:p>
          <a:p>
            <a:pPr marL="241300" indent="-241300">
              <a:spcAft>
                <a:spcPts val="1000"/>
              </a:spcAft>
              <a:buClr>
                <a:schemeClr val="accent2"/>
              </a:buClr>
              <a:buFont typeface="System Font Regular"/>
              <a:buChar char="–"/>
            </a:pPr>
            <a:r>
              <a:rPr lang="en-AU" sz="1600" dirty="0"/>
              <a:t>Easy-to-use online platform</a:t>
            </a:r>
          </a:p>
          <a:p>
            <a:pPr marL="241300" indent="-241300">
              <a:spcAft>
                <a:spcPts val="1000"/>
              </a:spcAft>
              <a:buClr>
                <a:schemeClr val="accent2"/>
              </a:buClr>
              <a:buFont typeface="System Font Regular"/>
              <a:buChar char="–"/>
            </a:pPr>
            <a:r>
              <a:rPr lang="en-AU" sz="1600" dirty="0"/>
              <a:t>Low administration and brokerage fees</a:t>
            </a:r>
          </a:p>
          <a:p>
            <a:pPr marL="241300" indent="-241300">
              <a:spcAft>
                <a:spcPts val="1000"/>
              </a:spcAft>
              <a:buClr>
                <a:schemeClr val="accent2"/>
              </a:buClr>
              <a:buFont typeface="System Font Regular"/>
              <a:buChar char="–"/>
            </a:pPr>
            <a:r>
              <a:rPr lang="en-AU" sz="1600" dirty="0"/>
              <a:t>Member Direct platform fully</a:t>
            </a:r>
            <a:r>
              <a:rPr lang="en-AU" sz="1600" baseline="0" dirty="0"/>
              <a:t> mobile responsive from 6 June 2019 (i.e. re-designed for ease of use from any mobile device (e.g. phone or tablet)</a:t>
            </a:r>
          </a:p>
          <a:p>
            <a:pPr marL="241300" indent="-241300">
              <a:spcAft>
                <a:spcPts val="1000"/>
              </a:spcAft>
              <a:buClr>
                <a:schemeClr val="accent2"/>
              </a:buClr>
              <a:buFont typeface="System Font Regular"/>
              <a:buChar char="–"/>
            </a:pPr>
            <a:r>
              <a:rPr lang="en-AU" sz="1600" baseline="0" dirty="0"/>
              <a:t>Platform can be accessed from the </a:t>
            </a:r>
            <a:r>
              <a:rPr lang="en-AU" sz="1600" baseline="0" dirty="0" err="1"/>
              <a:t>AustralianSuper</a:t>
            </a:r>
            <a:r>
              <a:rPr lang="en-AU" sz="1600" baseline="0" dirty="0"/>
              <a:t> app from 6 June 2019.</a:t>
            </a:r>
            <a:endParaRPr lang="en-AU" sz="1600" dirty="0"/>
          </a:p>
          <a:p>
            <a:endParaRPr lang="en-US" dirty="0"/>
          </a:p>
        </p:txBody>
      </p:sp>
      <p:sp>
        <p:nvSpPr>
          <p:cNvPr id="4" name="Slide Number Placeholder 3"/>
          <p:cNvSpPr>
            <a:spLocks noGrp="1"/>
          </p:cNvSpPr>
          <p:nvPr>
            <p:ph type="sldNum" sz="quarter" idx="10"/>
          </p:nvPr>
        </p:nvSpPr>
        <p:spPr/>
        <p:txBody>
          <a:bodyPr/>
          <a:lstStyle/>
          <a:p>
            <a:fld id="{82C3F5D6-719B-4567-B197-54D6C32C11D4}" type="slidenum">
              <a:rPr lang="en-AU" smtClean="0">
                <a:solidFill>
                  <a:prstClr val="black"/>
                </a:solidFill>
              </a:rPr>
              <a:pPr/>
              <a:t>6</a:t>
            </a:fld>
            <a:endParaRPr lang="en-AU" dirty="0">
              <a:solidFill>
                <a:prstClr val="black"/>
              </a:solidFill>
            </a:endParaRPr>
          </a:p>
        </p:txBody>
      </p:sp>
    </p:spTree>
    <p:extLst>
      <p:ext uri="{BB962C8B-B14F-4D97-AF65-F5344CB8AC3E}">
        <p14:creationId xmlns:p14="http://schemas.microsoft.com/office/powerpoint/2010/main" val="3442382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7163" y="509588"/>
            <a:ext cx="4532312" cy="2549525"/>
          </a:xfrm>
        </p:spPr>
      </p:sp>
      <p:sp>
        <p:nvSpPr>
          <p:cNvPr id="3" name="Notes Placeholder 2"/>
          <p:cNvSpPr>
            <a:spLocks noGrp="1"/>
          </p:cNvSpPr>
          <p:nvPr>
            <p:ph type="body" idx="1"/>
          </p:nvPr>
        </p:nvSpPr>
        <p:spPr/>
        <p:txBody>
          <a:bodyPr/>
          <a:lstStyle/>
          <a:p>
            <a:r>
              <a:rPr lang="en-AU" dirty="0"/>
              <a:t>A transition to retirement strategy was first introduced in 2005 to provide Australians with a way to potentially reduce their work hours before retiring, instead of going from full time work to full retirement. </a:t>
            </a:r>
          </a:p>
          <a:p>
            <a:endParaRPr lang="en-AU" dirty="0"/>
          </a:p>
          <a:p>
            <a:r>
              <a:rPr lang="en-AU" dirty="0"/>
              <a:t>It can be used in many ways and allows you to </a:t>
            </a:r>
            <a:r>
              <a:rPr lang="en-US" dirty="0"/>
              <a:t>access some of your super once you have met your preservation age, and can be paid to you as an income while you’re still working.</a:t>
            </a:r>
          </a:p>
          <a:p>
            <a:endParaRPr lang="en-US" dirty="0"/>
          </a:p>
          <a:p>
            <a:r>
              <a:rPr lang="en-US" dirty="0"/>
              <a:t>There are minimum and maximum drawdowns. The minimum is </a:t>
            </a:r>
            <a:r>
              <a:rPr lang="en-US" dirty="0" err="1"/>
              <a:t>dependant</a:t>
            </a:r>
            <a:r>
              <a:rPr lang="en-US" dirty="0"/>
              <a:t> on your age, whilst the maximum is 10% of your account balance on 30 June of the previous financial year. </a:t>
            </a:r>
          </a:p>
          <a:p>
            <a:endParaRPr lang="en-US" dirty="0"/>
          </a:p>
          <a:p>
            <a:r>
              <a:rPr lang="en-US" dirty="0"/>
              <a:t>You can start a TTR strategy by transferring some of your regular super account to a TTR income account. You can then use your TTR Income payments to top up your take-home pay whilst working fewer hours or increasing your savings.</a:t>
            </a:r>
          </a:p>
        </p:txBody>
      </p:sp>
      <p:sp>
        <p:nvSpPr>
          <p:cNvPr id="4" name="Slide Number Placeholder 3"/>
          <p:cNvSpPr>
            <a:spLocks noGrp="1"/>
          </p:cNvSpPr>
          <p:nvPr>
            <p:ph type="sldNum" sz="quarter" idx="10"/>
          </p:nvPr>
        </p:nvSpPr>
        <p:spPr/>
        <p:txBody>
          <a:bodyPr/>
          <a:lstStyle/>
          <a:p>
            <a:fld id="{82C3F5D6-719B-4567-B197-54D6C32C11D4}" type="slidenum">
              <a:rPr lang="en-AU" smtClean="0">
                <a:solidFill>
                  <a:prstClr val="black"/>
                </a:solidFill>
              </a:rPr>
              <a:pPr/>
              <a:t>7</a:t>
            </a:fld>
            <a:endParaRPr lang="en-AU" dirty="0">
              <a:solidFill>
                <a:prstClr val="black"/>
              </a:solidFill>
            </a:endParaRPr>
          </a:p>
        </p:txBody>
      </p:sp>
    </p:spTree>
    <p:extLst>
      <p:ext uri="{BB962C8B-B14F-4D97-AF65-F5344CB8AC3E}">
        <p14:creationId xmlns:p14="http://schemas.microsoft.com/office/powerpoint/2010/main" val="2181593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600"/>
              </a:spcAft>
              <a:buClr>
                <a:srgbClr val="FF8300"/>
              </a:buClr>
            </a:pPr>
            <a:endParaRPr lang="en-AU" sz="1600" dirty="0">
              <a:solidFill>
                <a:srgbClr val="8A8A8D"/>
              </a:solidFill>
            </a:endParaRPr>
          </a:p>
        </p:txBody>
      </p:sp>
      <p:sp>
        <p:nvSpPr>
          <p:cNvPr id="4" name="Slide Number Placeholder 3"/>
          <p:cNvSpPr>
            <a:spLocks noGrp="1"/>
          </p:cNvSpPr>
          <p:nvPr>
            <p:ph type="sldNum" sz="quarter" idx="5"/>
          </p:nvPr>
        </p:nvSpPr>
        <p:spPr/>
        <p:txBody>
          <a:bodyPr/>
          <a:lstStyle/>
          <a:p>
            <a:fld id="{9A6F4B99-2C8F-4F76-A5CE-4A202BEFEBC2}" type="slidenum">
              <a:rPr lang="en-AU" smtClean="0"/>
              <a:t>8</a:t>
            </a:fld>
            <a:endParaRPr lang="en-AU"/>
          </a:p>
        </p:txBody>
      </p:sp>
    </p:spTree>
    <p:extLst>
      <p:ext uri="{BB962C8B-B14F-4D97-AF65-F5344CB8AC3E}">
        <p14:creationId xmlns:p14="http://schemas.microsoft.com/office/powerpoint/2010/main" val="2433140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600"/>
              </a:spcAft>
              <a:buClr>
                <a:srgbClr val="FF8300"/>
              </a:buClr>
            </a:pPr>
            <a:endParaRPr lang="en-AU" sz="1600" dirty="0">
              <a:solidFill>
                <a:srgbClr val="8A8A8D"/>
              </a:solidFill>
            </a:endParaRPr>
          </a:p>
        </p:txBody>
      </p:sp>
      <p:sp>
        <p:nvSpPr>
          <p:cNvPr id="4" name="Slide Number Placeholder 3"/>
          <p:cNvSpPr>
            <a:spLocks noGrp="1"/>
          </p:cNvSpPr>
          <p:nvPr>
            <p:ph type="sldNum" sz="quarter" idx="5"/>
          </p:nvPr>
        </p:nvSpPr>
        <p:spPr/>
        <p:txBody>
          <a:bodyPr/>
          <a:lstStyle/>
          <a:p>
            <a:fld id="{9A6F4B99-2C8F-4F76-A5CE-4A202BEFEBC2}" type="slidenum">
              <a:rPr lang="en-AU" smtClean="0"/>
              <a:t>9</a:t>
            </a:fld>
            <a:endParaRPr lang="en-AU"/>
          </a:p>
        </p:txBody>
      </p:sp>
    </p:spTree>
    <p:extLst>
      <p:ext uri="{BB962C8B-B14F-4D97-AF65-F5344CB8AC3E}">
        <p14:creationId xmlns:p14="http://schemas.microsoft.com/office/powerpoint/2010/main" val="3250470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600"/>
              </a:spcAft>
              <a:buClr>
                <a:srgbClr val="FF8300"/>
              </a:buClr>
            </a:pPr>
            <a:endParaRPr lang="en-AU" sz="1600" dirty="0">
              <a:solidFill>
                <a:srgbClr val="8A8A8D"/>
              </a:solidFill>
            </a:endParaRPr>
          </a:p>
        </p:txBody>
      </p:sp>
      <p:sp>
        <p:nvSpPr>
          <p:cNvPr id="4" name="Slide Number Placeholder 3"/>
          <p:cNvSpPr>
            <a:spLocks noGrp="1"/>
          </p:cNvSpPr>
          <p:nvPr>
            <p:ph type="sldNum" sz="quarter" idx="5"/>
          </p:nvPr>
        </p:nvSpPr>
        <p:spPr/>
        <p:txBody>
          <a:bodyPr/>
          <a:lstStyle/>
          <a:p>
            <a:fld id="{9A6F4B99-2C8F-4F76-A5CE-4A202BEFEBC2}" type="slidenum">
              <a:rPr lang="en-AU" smtClean="0"/>
              <a:t>10</a:t>
            </a:fld>
            <a:endParaRPr lang="en-AU"/>
          </a:p>
        </p:txBody>
      </p:sp>
    </p:spTree>
    <p:extLst>
      <p:ext uri="{BB962C8B-B14F-4D97-AF65-F5344CB8AC3E}">
        <p14:creationId xmlns:p14="http://schemas.microsoft.com/office/powerpoint/2010/main" val="28916640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ebinar - Start">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73E9194-11C0-DD4C-833E-C729CBF223B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11646"/>
            <a:ext cx="12192000" cy="6858000"/>
          </a:xfrm>
          <a:prstGeom prst="rect">
            <a:avLst/>
          </a:prstGeom>
        </p:spPr>
      </p:pic>
      <p:sp>
        <p:nvSpPr>
          <p:cNvPr id="14" name="Title 1">
            <a:extLst>
              <a:ext uri="{FF2B5EF4-FFF2-40B4-BE49-F238E27FC236}">
                <a16:creationId xmlns:a16="http://schemas.microsoft.com/office/drawing/2014/main" id="{ACDEC94B-4815-7E44-AAF8-C48C8DF1C1A8}"/>
              </a:ext>
            </a:extLst>
          </p:cNvPr>
          <p:cNvSpPr txBox="1">
            <a:spLocks/>
          </p:cNvSpPr>
          <p:nvPr/>
        </p:nvSpPr>
        <p:spPr>
          <a:xfrm>
            <a:off x="540000" y="2265389"/>
            <a:ext cx="10081120" cy="489825"/>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700" dirty="0">
                <a:solidFill>
                  <a:schemeClr val="bg1"/>
                </a:solidFill>
                <a:latin typeface="+mn-lt"/>
                <a:cs typeface="Arial" panose="020B0604020202020204" pitchFamily="34" charset="0"/>
              </a:rPr>
              <a:t>Welcome, the webinar will start shortly</a:t>
            </a:r>
          </a:p>
        </p:txBody>
      </p:sp>
      <p:sp>
        <p:nvSpPr>
          <p:cNvPr id="15" name="Title 1">
            <a:extLst>
              <a:ext uri="{FF2B5EF4-FFF2-40B4-BE49-F238E27FC236}">
                <a16:creationId xmlns:a16="http://schemas.microsoft.com/office/drawing/2014/main" id="{398BE528-F455-654F-93D6-A22D3DD102E6}"/>
              </a:ext>
            </a:extLst>
          </p:cNvPr>
          <p:cNvSpPr txBox="1">
            <a:spLocks/>
          </p:cNvSpPr>
          <p:nvPr/>
        </p:nvSpPr>
        <p:spPr>
          <a:xfrm>
            <a:off x="1596000" y="5094385"/>
            <a:ext cx="6626080" cy="1051973"/>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000" dirty="0">
                <a:solidFill>
                  <a:schemeClr val="bg1"/>
                </a:solidFill>
                <a:latin typeface="+mn-lt"/>
                <a:cs typeface="Arial" panose="020B0604020202020204" pitchFamily="34" charset="0"/>
              </a:rPr>
              <a:t>If you have any questions during the presentation,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please feel free to type these into the Q&amp;A section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at the bottom of the screen</a:t>
            </a:r>
          </a:p>
        </p:txBody>
      </p:sp>
      <p:pic>
        <p:nvPicPr>
          <p:cNvPr id="16" name="Picture 15">
            <a:extLst>
              <a:ext uri="{FF2B5EF4-FFF2-40B4-BE49-F238E27FC236}">
                <a16:creationId xmlns:a16="http://schemas.microsoft.com/office/drawing/2014/main" id="{D81417C0-468F-EC42-A306-39DA26F8CFD1}"/>
              </a:ext>
            </a:extLst>
          </p:cNvPr>
          <p:cNvPicPr>
            <a:picLocks noChangeAspect="1"/>
          </p:cNvPicPr>
          <p:nvPr/>
        </p:nvPicPr>
        <p:blipFill>
          <a:blip r:embed="rId3"/>
          <a:stretch>
            <a:fillRect/>
          </a:stretch>
        </p:blipFill>
        <p:spPr>
          <a:xfrm>
            <a:off x="623392" y="5171737"/>
            <a:ext cx="830064" cy="830064"/>
          </a:xfrm>
          <a:prstGeom prst="rect">
            <a:avLst/>
          </a:prstGeom>
        </p:spPr>
      </p:pic>
      <p:pic>
        <p:nvPicPr>
          <p:cNvPr id="17" name="Picture 16">
            <a:extLst>
              <a:ext uri="{FF2B5EF4-FFF2-40B4-BE49-F238E27FC236}">
                <a16:creationId xmlns:a16="http://schemas.microsoft.com/office/drawing/2014/main" id="{CF15BD40-ADB7-4945-B673-29B3C99243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016" y="44624"/>
            <a:ext cx="2783632" cy="922202"/>
          </a:xfrm>
          <a:prstGeom prst="rect">
            <a:avLst/>
          </a:prstGeom>
        </p:spPr>
      </p:pic>
      <p:sp>
        <p:nvSpPr>
          <p:cNvPr id="18" name="Title 17">
            <a:extLst>
              <a:ext uri="{FF2B5EF4-FFF2-40B4-BE49-F238E27FC236}">
                <a16:creationId xmlns:a16="http://schemas.microsoft.com/office/drawing/2014/main" id="{03F439E4-F19D-E14C-A344-F295190AFDEA}"/>
              </a:ext>
            </a:extLst>
          </p:cNvPr>
          <p:cNvSpPr>
            <a:spLocks noGrp="1"/>
          </p:cNvSpPr>
          <p:nvPr>
            <p:ph type="title"/>
          </p:nvPr>
        </p:nvSpPr>
        <p:spPr>
          <a:xfrm>
            <a:off x="540000" y="3020400"/>
            <a:ext cx="11113200" cy="2149474"/>
          </a:xfrm>
        </p:spPr>
        <p:txBody>
          <a:bodyPr anchor="t" anchorCtr="0"/>
          <a:lstStyle>
            <a:lvl1pPr>
              <a:defRPr sz="5100">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8283416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4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ing - photo">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4" name="Picture 3">
            <a:extLst>
              <a:ext uri="{FF2B5EF4-FFF2-40B4-BE49-F238E27FC236}">
                <a16:creationId xmlns:a16="http://schemas.microsoft.com/office/drawing/2014/main" id="{C52E69FF-C1EB-9C43-B568-5F6A344582C7}"/>
              </a:ext>
            </a:extLst>
          </p:cNvPr>
          <p:cNvPicPr>
            <a:picLocks noChangeAspect="1"/>
          </p:cNvPicPr>
          <p:nvPr/>
        </p:nvPicPr>
        <p:blipFill>
          <a:blip r:embed="rId2"/>
          <a:stretch>
            <a:fillRect/>
          </a:stretch>
        </p:blipFill>
        <p:spPr>
          <a:xfrm>
            <a:off x="11348156" y="376447"/>
            <a:ext cx="412157" cy="244241"/>
          </a:xfrm>
          <a:prstGeom prst="rect">
            <a:avLst/>
          </a:prstGeom>
        </p:spPr>
      </p:pic>
    </p:spTree>
    <p:extLst>
      <p:ext uri="{BB962C8B-B14F-4D97-AF65-F5344CB8AC3E}">
        <p14:creationId xmlns:p14="http://schemas.microsoft.com/office/powerpoint/2010/main" val="3616841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Section heading - photo - White compass">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5" name="Picture 4">
            <a:extLst>
              <a:ext uri="{FF2B5EF4-FFF2-40B4-BE49-F238E27FC236}">
                <a16:creationId xmlns:a16="http://schemas.microsoft.com/office/drawing/2014/main" id="{87F37080-357D-C147-913D-4B959EBD431D}"/>
              </a:ext>
            </a:extLst>
          </p:cNvPr>
          <p:cNvPicPr>
            <a:picLocks noChangeAspect="1"/>
          </p:cNvPicPr>
          <p:nvPr/>
        </p:nvPicPr>
        <p:blipFill>
          <a:blip r:embed="rId2"/>
          <a:stretch>
            <a:fillRect/>
          </a:stretch>
        </p:blipFill>
        <p:spPr>
          <a:xfrm>
            <a:off x="11362214" y="381910"/>
            <a:ext cx="410399" cy="243199"/>
          </a:xfrm>
          <a:prstGeom prst="rect">
            <a:avLst/>
          </a:prstGeom>
        </p:spPr>
      </p:pic>
    </p:spTree>
    <p:extLst>
      <p:ext uri="{BB962C8B-B14F-4D97-AF65-F5344CB8AC3E}">
        <p14:creationId xmlns:p14="http://schemas.microsoft.com/office/powerpoint/2010/main" val="19062379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glin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8A9442-88D6-ED47-922A-6377D83024B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5"/>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spTree>
    <p:extLst>
      <p:ext uri="{BB962C8B-B14F-4D97-AF65-F5344CB8AC3E}">
        <p14:creationId xmlns:p14="http://schemas.microsoft.com/office/powerpoint/2010/main" val="1952257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52378D1-FF30-304E-B91B-03C7F8FD3D0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EA3E111-2EF8-DB49-A71A-98919D49037E}"/>
              </a:ext>
            </a:extLst>
          </p:cNvPr>
          <p:cNvSpPr txBox="1">
            <a:spLocks/>
          </p:cNvSpPr>
          <p:nvPr/>
        </p:nvSpPr>
        <p:spPr>
          <a:xfrm>
            <a:off x="540000" y="2419200"/>
            <a:ext cx="6768165" cy="864096"/>
          </a:xfrm>
          <a:prstGeom prst="rect">
            <a:avLst/>
          </a:prstGeom>
        </p:spPr>
        <p:txBody>
          <a:bodyPr vert="horz" lIns="0" tIns="0" rIns="0" bIns="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4800" dirty="0">
                <a:solidFill>
                  <a:schemeClr val="bg1"/>
                </a:solidFill>
              </a:rPr>
              <a:t>Thanks for attending</a:t>
            </a:r>
          </a:p>
        </p:txBody>
      </p:sp>
      <p:sp>
        <p:nvSpPr>
          <p:cNvPr id="8" name="Title 1">
            <a:extLst>
              <a:ext uri="{FF2B5EF4-FFF2-40B4-BE49-F238E27FC236}">
                <a16:creationId xmlns:a16="http://schemas.microsoft.com/office/drawing/2014/main" id="{E5180511-2F3F-4049-A100-83E4478A2CBE}"/>
              </a:ext>
            </a:extLst>
          </p:cNvPr>
          <p:cNvSpPr txBox="1">
            <a:spLocks/>
          </p:cNvSpPr>
          <p:nvPr/>
        </p:nvSpPr>
        <p:spPr>
          <a:xfrm>
            <a:off x="1415480" y="3486787"/>
            <a:ext cx="6680376" cy="86409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2400" dirty="0">
                <a:solidFill>
                  <a:schemeClr val="bg1"/>
                </a:solidFill>
              </a:rPr>
              <a:t>Please type your questions into the </a:t>
            </a:r>
          </a:p>
          <a:p>
            <a:r>
              <a:rPr lang="en-AU" sz="2400" b="1" dirty="0">
                <a:solidFill>
                  <a:schemeClr val="bg1"/>
                </a:solidFill>
              </a:rPr>
              <a:t>Q&amp;A </a:t>
            </a:r>
            <a:r>
              <a:rPr lang="en-AU" sz="2400" dirty="0">
                <a:solidFill>
                  <a:schemeClr val="bg1"/>
                </a:solidFill>
              </a:rPr>
              <a:t>at the bottom of the screen.</a:t>
            </a:r>
          </a:p>
        </p:txBody>
      </p:sp>
      <p:pic>
        <p:nvPicPr>
          <p:cNvPr id="10" name="Picture 9">
            <a:extLst>
              <a:ext uri="{FF2B5EF4-FFF2-40B4-BE49-F238E27FC236}">
                <a16:creationId xmlns:a16="http://schemas.microsoft.com/office/drawing/2014/main" id="{827600B1-35AF-6A4D-862C-250AC444776C}"/>
              </a:ext>
            </a:extLst>
          </p:cNvPr>
          <p:cNvPicPr>
            <a:picLocks noChangeAspect="1"/>
          </p:cNvPicPr>
          <p:nvPr/>
        </p:nvPicPr>
        <p:blipFill>
          <a:blip r:embed="rId3"/>
          <a:stretch>
            <a:fillRect/>
          </a:stretch>
        </p:blipFill>
        <p:spPr>
          <a:xfrm>
            <a:off x="540000" y="548134"/>
            <a:ext cx="2521025" cy="496799"/>
          </a:xfrm>
          <a:prstGeom prst="rect">
            <a:avLst/>
          </a:prstGeom>
        </p:spPr>
      </p:pic>
      <p:pic>
        <p:nvPicPr>
          <p:cNvPr id="12" name="Picture 11">
            <a:extLst>
              <a:ext uri="{FF2B5EF4-FFF2-40B4-BE49-F238E27FC236}">
                <a16:creationId xmlns:a16="http://schemas.microsoft.com/office/drawing/2014/main" id="{2D2F0C5D-C9C1-4F44-8B29-7F197BEF444B}"/>
              </a:ext>
            </a:extLst>
          </p:cNvPr>
          <p:cNvPicPr>
            <a:picLocks noChangeAspect="1"/>
          </p:cNvPicPr>
          <p:nvPr userDrawn="1"/>
        </p:nvPicPr>
        <p:blipFill>
          <a:blip r:embed="rId4"/>
          <a:stretch>
            <a:fillRect/>
          </a:stretch>
        </p:blipFill>
        <p:spPr>
          <a:xfrm>
            <a:off x="540000" y="3549104"/>
            <a:ext cx="767995" cy="767995"/>
          </a:xfrm>
          <a:prstGeom prst="rect">
            <a:avLst/>
          </a:prstGeom>
        </p:spPr>
      </p:pic>
    </p:spTree>
    <p:extLst>
      <p:ext uri="{BB962C8B-B14F-4D97-AF65-F5344CB8AC3E}">
        <p14:creationId xmlns:p14="http://schemas.microsoft.com/office/powerpoint/2010/main" val="16296114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5" name="Footer Placeholder 4"/>
          <p:cNvSpPr>
            <a:spLocks noGrp="1"/>
          </p:cNvSpPr>
          <p:nvPr>
            <p:ph type="ftr" sz="quarter" idx="11"/>
          </p:nvPr>
        </p:nvSpPr>
        <p:spPr>
          <a:xfrm>
            <a:off x="1579229" y="6206980"/>
            <a:ext cx="3860800" cy="360000"/>
          </a:xfrm>
          <a:prstGeom prst="rect">
            <a:avLst/>
          </a:prstGeom>
        </p:spPr>
        <p:txBody>
          <a:bodyPr/>
          <a:lstStyle/>
          <a:p>
            <a:endParaRPr lang="en-AU"/>
          </a:p>
        </p:txBody>
      </p:sp>
      <p:sp>
        <p:nvSpPr>
          <p:cNvPr id="6" name="Slide Number Placeholder 5"/>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3688391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5982635"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2500632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25641562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ColumnShaded">
    <p:spTree>
      <p:nvGrpSpPr>
        <p:cNvPr id="1" name=""/>
        <p:cNvGrpSpPr/>
        <p:nvPr/>
      </p:nvGrpSpPr>
      <p:grpSpPr>
        <a:xfrm>
          <a:off x="0" y="0"/>
          <a:ext cx="0" cy="0"/>
          <a:chOff x="0" y="0"/>
          <a:chExt cx="0" cy="0"/>
        </a:xfrm>
      </p:grpSpPr>
      <p:sp>
        <p:nvSpPr>
          <p:cNvPr id="8" name="Rounded Rectangle 7"/>
          <p:cNvSpPr/>
          <p:nvPr/>
        </p:nvSpPr>
        <p:spPr>
          <a:xfrm>
            <a:off x="776083" y="1604797"/>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28520"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178901"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
        <p:nvSpPr>
          <p:cNvPr id="9" name="Rounded Rectangle 8">
            <a:extLst>
              <a:ext uri="{FF2B5EF4-FFF2-40B4-BE49-F238E27FC236}">
                <a16:creationId xmlns:a16="http://schemas.microsoft.com/office/drawing/2014/main" id="{824E532B-31E3-0340-84A7-7B8EC285F884}"/>
              </a:ext>
            </a:extLst>
          </p:cNvPr>
          <p:cNvSpPr/>
          <p:nvPr userDrawn="1"/>
        </p:nvSpPr>
        <p:spPr>
          <a:xfrm>
            <a:off x="776083" y="1604797"/>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Tree>
    <p:extLst>
      <p:ext uri="{BB962C8B-B14F-4D97-AF65-F5344CB8AC3E}">
        <p14:creationId xmlns:p14="http://schemas.microsoft.com/office/powerpoint/2010/main" val="606838726"/>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ColumnShaded 2">
    <p:spTree>
      <p:nvGrpSpPr>
        <p:cNvPr id="1" name=""/>
        <p:cNvGrpSpPr/>
        <p:nvPr/>
      </p:nvGrpSpPr>
      <p:grpSpPr>
        <a:xfrm>
          <a:off x="0" y="0"/>
          <a:ext cx="0" cy="0"/>
          <a:chOff x="0" y="0"/>
          <a:chExt cx="0" cy="0"/>
        </a:xfrm>
      </p:grpSpPr>
      <p:sp>
        <p:nvSpPr>
          <p:cNvPr id="9" name="Rounded Rectangle 8"/>
          <p:cNvSpPr/>
          <p:nvPr/>
        </p:nvSpPr>
        <p:spPr>
          <a:xfrm>
            <a:off x="6139087"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8" name="Rounded Rectangle 7"/>
          <p:cNvSpPr/>
          <p:nvPr/>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88829" y="1652640"/>
            <a:ext cx="5084943" cy="427275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218229" y="1652639"/>
            <a:ext cx="5083200" cy="4272639"/>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
        <p:nvSpPr>
          <p:cNvPr id="10" name="Rounded Rectangle 9">
            <a:extLst>
              <a:ext uri="{FF2B5EF4-FFF2-40B4-BE49-F238E27FC236}">
                <a16:creationId xmlns:a16="http://schemas.microsoft.com/office/drawing/2014/main" id="{A5FE280E-C840-C04C-85A7-23C29693207A}"/>
              </a:ext>
            </a:extLst>
          </p:cNvPr>
          <p:cNvSpPr/>
          <p:nvPr userDrawn="1"/>
        </p:nvSpPr>
        <p:spPr>
          <a:xfrm>
            <a:off x="6139087"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11" name="Rounded Rectangle 10">
            <a:extLst>
              <a:ext uri="{FF2B5EF4-FFF2-40B4-BE49-F238E27FC236}">
                <a16:creationId xmlns:a16="http://schemas.microsoft.com/office/drawing/2014/main" id="{CEDA9976-9704-9340-AB8D-E2AA1B48737F}"/>
              </a:ext>
            </a:extLst>
          </p:cNvPr>
          <p:cNvSpPr/>
          <p:nvPr userDrawn="1"/>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Tree>
    <p:extLst>
      <p:ext uri="{BB962C8B-B14F-4D97-AF65-F5344CB8AC3E}">
        <p14:creationId xmlns:p14="http://schemas.microsoft.com/office/powerpoint/2010/main" val="11385306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HalfPagePic Content">
    <p:spTree>
      <p:nvGrpSpPr>
        <p:cNvPr id="1" name=""/>
        <p:cNvGrpSpPr/>
        <p:nvPr/>
      </p:nvGrpSpPr>
      <p:grpSpPr>
        <a:xfrm>
          <a:off x="0" y="0"/>
          <a:ext cx="0" cy="0"/>
          <a:chOff x="0" y="0"/>
          <a:chExt cx="0" cy="0"/>
        </a:xfrm>
      </p:grpSpPr>
      <p:sp>
        <p:nvSpPr>
          <p:cNvPr id="2" name="Title 1"/>
          <p:cNvSpPr>
            <a:spLocks noGrp="1"/>
          </p:cNvSpPr>
          <p:nvPr>
            <p:ph type="title"/>
          </p:nvPr>
        </p:nvSpPr>
        <p:spPr>
          <a:xfrm>
            <a:off x="6480043" y="307568"/>
            <a:ext cx="4913899" cy="1143000"/>
          </a:xfrm>
        </p:spPr>
        <p:txBody>
          <a:bodyPr>
            <a:noAutofit/>
          </a:bodyPr>
          <a:lstStyle/>
          <a:p>
            <a:r>
              <a:rPr lang="en-GB"/>
              <a:t>Click to edit Master title style</a:t>
            </a:r>
            <a:endParaRPr lang="en-AU" dirty="0"/>
          </a:p>
        </p:txBody>
      </p:sp>
      <p:sp>
        <p:nvSpPr>
          <p:cNvPr id="3" name="Content Placeholder 2"/>
          <p:cNvSpPr>
            <a:spLocks noGrp="1"/>
          </p:cNvSpPr>
          <p:nvPr>
            <p:ph sz="half" idx="1"/>
          </p:nvPr>
        </p:nvSpPr>
        <p:spPr>
          <a:xfrm>
            <a:off x="0" y="0"/>
            <a:ext cx="5873136" cy="6858000"/>
          </a:xfrm>
        </p:spPr>
        <p:txBody>
          <a:bodyPr>
            <a:norm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480043"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2149058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resentation Title">
    <p:spTree>
      <p:nvGrpSpPr>
        <p:cNvPr id="1" name=""/>
        <p:cNvGrpSpPr/>
        <p:nvPr/>
      </p:nvGrpSpPr>
      <p:grpSpPr>
        <a:xfrm>
          <a:off x="0" y="0"/>
          <a:ext cx="0" cy="0"/>
          <a:chOff x="0" y="0"/>
          <a:chExt cx="0" cy="0"/>
        </a:xfrm>
      </p:grpSpPr>
      <p:pic>
        <p:nvPicPr>
          <p:cNvPr id="4" name="Picture 3" descr="A person in a white coat&#10;&#10;Description automatically generated with low confidence">
            <a:extLst>
              <a:ext uri="{FF2B5EF4-FFF2-40B4-BE49-F238E27FC236}">
                <a16:creationId xmlns:a16="http://schemas.microsoft.com/office/drawing/2014/main" id="{65DECA78-7FF8-D849-AC82-6F42CCBADD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0" y="2419200"/>
            <a:ext cx="4031999" cy="1976400"/>
          </a:xfrm>
        </p:spPr>
        <p:txBody>
          <a:bodyPr anchor="t" anchorCtr="0"/>
          <a:lstStyle>
            <a:lvl1pPr>
              <a:defRPr sz="4200">
                <a:solidFill>
                  <a:schemeClr val="bg1"/>
                </a:solidFill>
              </a:defRPr>
            </a:lvl1pPr>
          </a:lstStyle>
          <a:p>
            <a:r>
              <a:rPr lang="en-GB"/>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7" name="Picture 6">
            <a:extLst>
              <a:ext uri="{FF2B5EF4-FFF2-40B4-BE49-F238E27FC236}">
                <a16:creationId xmlns:a16="http://schemas.microsoft.com/office/drawing/2014/main" id="{E57592DD-FE27-884C-961A-38776CB5F044}"/>
              </a:ext>
            </a:extLst>
          </p:cNvPr>
          <p:cNvPicPr>
            <a:picLocks noChangeAspect="1"/>
          </p:cNvPicPr>
          <p:nvPr/>
        </p:nvPicPr>
        <p:blipFill>
          <a:blip r:embed="rId3"/>
          <a:stretch>
            <a:fillRect/>
          </a:stretch>
        </p:blipFill>
        <p:spPr>
          <a:xfrm>
            <a:off x="385200" y="278683"/>
            <a:ext cx="2304256" cy="454083"/>
          </a:xfrm>
          <a:prstGeom prst="rect">
            <a:avLst/>
          </a:prstGeom>
        </p:spPr>
      </p:pic>
    </p:spTree>
    <p:extLst>
      <p:ext uri="{BB962C8B-B14F-4D97-AF65-F5344CB8AC3E}">
        <p14:creationId xmlns:p14="http://schemas.microsoft.com/office/powerpoint/2010/main" val="2663938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GB"/>
              <a:t>Click to edit Master title style</a:t>
            </a:r>
            <a:endParaRPr lang="en-AU" dirty="0"/>
          </a:p>
        </p:txBody>
      </p:sp>
      <p:sp>
        <p:nvSpPr>
          <p:cNvPr id="3" name="Text Placeholder 2"/>
          <p:cNvSpPr>
            <a:spLocks noGrp="1"/>
          </p:cNvSpPr>
          <p:nvPr>
            <p:ph type="body" idx="1"/>
          </p:nvPr>
        </p:nvSpPr>
        <p:spPr>
          <a:xfrm>
            <a:off x="828523" y="1535113"/>
            <a:ext cx="4944000" cy="639763"/>
          </a:xfrm>
        </p:spPr>
        <p:txBody>
          <a:bodyPr anchor="b">
            <a:noAutofit/>
          </a:bodyPr>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GB"/>
              <a:t>Click to edit Master text styles</a:t>
            </a:r>
          </a:p>
        </p:txBody>
      </p:sp>
      <p:sp>
        <p:nvSpPr>
          <p:cNvPr id="4" name="Content Placeholder 3"/>
          <p:cNvSpPr>
            <a:spLocks noGrp="1"/>
          </p:cNvSpPr>
          <p:nvPr>
            <p:ph sz="half" idx="2"/>
          </p:nvPr>
        </p:nvSpPr>
        <p:spPr>
          <a:xfrm>
            <a:off x="828523" y="2174875"/>
            <a:ext cx="4944000" cy="3951288"/>
          </a:xfrm>
        </p:spPr>
        <p:txBody>
          <a:bodyPr>
            <a:noAutofit/>
          </a:bodyPr>
          <a:lstStyle>
            <a:lvl1pPr marL="0" indent="0">
              <a:buFont typeface="Arial" panose="020B0604020202020204" pitchFamily="34" charset="0"/>
              <a:buNone/>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p:cNvSpPr>
            <a:spLocks noGrp="1"/>
          </p:cNvSpPr>
          <p:nvPr>
            <p:ph type="body" sz="quarter" idx="3"/>
          </p:nvPr>
        </p:nvSpPr>
        <p:spPr>
          <a:xfrm>
            <a:off x="5973771" y="1535113"/>
            <a:ext cx="4944000" cy="639763"/>
          </a:xfrm>
        </p:spPr>
        <p:txBody>
          <a:bodyPr anchor="b">
            <a:noAutofit/>
          </a:bodyPr>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GB"/>
              <a:t>Click to edit Master text styles</a:t>
            </a:r>
          </a:p>
        </p:txBody>
      </p:sp>
      <p:sp>
        <p:nvSpPr>
          <p:cNvPr id="6" name="Content Placeholder 5"/>
          <p:cNvSpPr>
            <a:spLocks noGrp="1"/>
          </p:cNvSpPr>
          <p:nvPr>
            <p:ph sz="quarter" idx="4"/>
          </p:nvPr>
        </p:nvSpPr>
        <p:spPr>
          <a:xfrm>
            <a:off x="5973771" y="2174875"/>
            <a:ext cx="4944000" cy="3951288"/>
          </a:xfrm>
        </p:spPr>
        <p:txBody>
          <a:bodyPr>
            <a:noAutofit/>
          </a:bodyPr>
          <a:lstStyle>
            <a:lvl1pPr>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7" name="Date Placeholder 6"/>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8" name="Footer Placeholder 7"/>
          <p:cNvSpPr>
            <a:spLocks noGrp="1"/>
          </p:cNvSpPr>
          <p:nvPr>
            <p:ph type="ftr" sz="quarter" idx="11"/>
          </p:nvPr>
        </p:nvSpPr>
        <p:spPr>
          <a:xfrm>
            <a:off x="1579229" y="6206980"/>
            <a:ext cx="3860800" cy="360000"/>
          </a:xfrm>
          <a:prstGeom prst="rect">
            <a:avLst/>
          </a:prstGeom>
        </p:spPr>
        <p:txBody>
          <a:bodyPr/>
          <a:lstStyle/>
          <a:p>
            <a:endParaRPr lang="en-AU"/>
          </a:p>
        </p:txBody>
      </p:sp>
      <p:sp>
        <p:nvSpPr>
          <p:cNvPr id="9" name="Slide Number Placeholder 8"/>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5641465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Date Placeholder 2"/>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13211311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QuotePage1">
    <p:spTree>
      <p:nvGrpSpPr>
        <p:cNvPr id="1" name=""/>
        <p:cNvGrpSpPr/>
        <p:nvPr/>
      </p:nvGrpSpPr>
      <p:grpSpPr>
        <a:xfrm>
          <a:off x="0" y="0"/>
          <a:ext cx="0" cy="0"/>
          <a:chOff x="0" y="0"/>
          <a:chExt cx="0" cy="0"/>
        </a:xfrm>
      </p:grpSpPr>
      <p:sp>
        <p:nvSpPr>
          <p:cNvPr id="2" name="Title 1"/>
          <p:cNvSpPr>
            <a:spLocks noGrp="1"/>
          </p:cNvSpPr>
          <p:nvPr>
            <p:ph type="title"/>
          </p:nvPr>
        </p:nvSpPr>
        <p:spPr>
          <a:xfrm>
            <a:off x="815413" y="1412776"/>
            <a:ext cx="9025003" cy="4224469"/>
          </a:xfrm>
        </p:spPr>
        <p:txBody>
          <a:bodyPr anchor="t" anchorCtr="0"/>
          <a:lstStyle/>
          <a:p>
            <a:r>
              <a:rPr lang="en-GB"/>
              <a:t>Click to edit Master title style</a:t>
            </a:r>
            <a:endParaRPr lang="en-AU" dirty="0"/>
          </a:p>
        </p:txBody>
      </p:sp>
      <p:sp>
        <p:nvSpPr>
          <p:cNvPr id="3" name="Date Placeholder 2"/>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9329996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3" name="Footer Placeholder 2"/>
          <p:cNvSpPr>
            <a:spLocks noGrp="1"/>
          </p:cNvSpPr>
          <p:nvPr>
            <p:ph type="ftr" sz="quarter" idx="11"/>
          </p:nvPr>
        </p:nvSpPr>
        <p:spPr>
          <a:xfrm>
            <a:off x="1579229" y="6206980"/>
            <a:ext cx="3860800" cy="360000"/>
          </a:xfrm>
          <a:prstGeom prst="rect">
            <a:avLst/>
          </a:prstGeom>
        </p:spPr>
        <p:txBody>
          <a:bodyPr/>
          <a:lstStyle/>
          <a:p>
            <a:endParaRPr lang="en-AU"/>
          </a:p>
        </p:txBody>
      </p:sp>
      <p:sp>
        <p:nvSpPr>
          <p:cNvPr id="4" name="Slide Number Placeholder 3"/>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40196980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cSld name="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83047" y="2468893"/>
            <a:ext cx="7521199" cy="2112235"/>
          </a:xfrm>
        </p:spPr>
        <p:txBody>
          <a:bodyPr anchor="t">
            <a:noAutofit/>
          </a:bodyPr>
          <a:lstStyle>
            <a:lvl1pPr algn="l">
              <a:defRPr sz="5333" b="0" cap="none" baseline="0">
                <a:solidFill>
                  <a:schemeClr val="bg1"/>
                </a:solidFill>
              </a:defRPr>
            </a:lvl1pPr>
          </a:lstStyle>
          <a:p>
            <a:r>
              <a:rPr lang="en-US" dirty="0"/>
              <a:t>Click to edit Master </a:t>
            </a:r>
            <a:br>
              <a:rPr lang="en-US" dirty="0"/>
            </a:br>
            <a:r>
              <a:rPr lang="en-US" dirty="0"/>
              <a:t>title style</a:t>
            </a:r>
            <a:endParaRPr lang="en-AU" dirty="0"/>
          </a:p>
        </p:txBody>
      </p:sp>
      <p:sp>
        <p:nvSpPr>
          <p:cNvPr id="3" name="Text Placeholder 2"/>
          <p:cNvSpPr>
            <a:spLocks noGrp="1"/>
          </p:cNvSpPr>
          <p:nvPr>
            <p:ph type="body" idx="1"/>
          </p:nvPr>
        </p:nvSpPr>
        <p:spPr>
          <a:xfrm>
            <a:off x="783047" y="4581128"/>
            <a:ext cx="7521199" cy="768085"/>
          </a:xfrm>
        </p:spPr>
        <p:txBody>
          <a:bodyPr anchor="b"/>
          <a:lstStyle>
            <a:lvl1pPr marL="0" indent="0">
              <a:buNone/>
              <a:defRPr sz="2667">
                <a:solidFill>
                  <a:schemeClr val="bg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solidFill>
                  <a:schemeClr val="bg1"/>
                </a:solidFill>
              </a:defRPr>
            </a:lvl1pPr>
          </a:lstStyle>
          <a:p>
            <a:fld id="{4C78D65E-61C1-473E-8D16-95BB9E77D611}" type="datetimeFigureOut">
              <a:rPr lang="en-AU" smtClean="0"/>
              <a:pPr/>
              <a:t>12/09/2022</a:t>
            </a:fld>
            <a:endParaRPr lang="en-AU"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3FEFE9C9-62A8-4FD5-9C75-2E74EAE7E2C6}" type="slidenum">
              <a:rPr lang="en-AU" smtClean="0"/>
              <a:pPr/>
              <a:t>‹#›</a:t>
            </a:fld>
            <a:endParaRPr lang="en-AU" dirty="0"/>
          </a:p>
        </p:txBody>
      </p:sp>
    </p:spTree>
    <p:extLst>
      <p:ext uri="{BB962C8B-B14F-4D97-AF65-F5344CB8AC3E}">
        <p14:creationId xmlns:p14="http://schemas.microsoft.com/office/powerpoint/2010/main" val="32918125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287702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Webinar - Start">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5B2383-3F33-2440-80EA-7584AA08D50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11647"/>
            <a:ext cx="12192000" cy="6858000"/>
          </a:xfrm>
          <a:prstGeom prst="rect">
            <a:avLst/>
          </a:prstGeom>
        </p:spPr>
      </p:pic>
      <p:sp>
        <p:nvSpPr>
          <p:cNvPr id="14" name="Title 1">
            <a:extLst>
              <a:ext uri="{FF2B5EF4-FFF2-40B4-BE49-F238E27FC236}">
                <a16:creationId xmlns:a16="http://schemas.microsoft.com/office/drawing/2014/main" id="{ACDEC94B-4815-7E44-AAF8-C48C8DF1C1A8}"/>
              </a:ext>
            </a:extLst>
          </p:cNvPr>
          <p:cNvSpPr txBox="1">
            <a:spLocks/>
          </p:cNvSpPr>
          <p:nvPr/>
        </p:nvSpPr>
        <p:spPr>
          <a:xfrm>
            <a:off x="540000" y="2265390"/>
            <a:ext cx="10081120" cy="489825"/>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700" dirty="0">
                <a:solidFill>
                  <a:schemeClr val="bg1"/>
                </a:solidFill>
                <a:latin typeface="+mn-lt"/>
                <a:cs typeface="Arial" panose="020B0604020202020204" pitchFamily="34" charset="0"/>
              </a:rPr>
              <a:t>Welcome, the webinar will start shortly</a:t>
            </a:r>
          </a:p>
        </p:txBody>
      </p:sp>
      <p:sp>
        <p:nvSpPr>
          <p:cNvPr id="15" name="Title 1">
            <a:extLst>
              <a:ext uri="{FF2B5EF4-FFF2-40B4-BE49-F238E27FC236}">
                <a16:creationId xmlns:a16="http://schemas.microsoft.com/office/drawing/2014/main" id="{398BE528-F455-654F-93D6-A22D3DD102E6}"/>
              </a:ext>
            </a:extLst>
          </p:cNvPr>
          <p:cNvSpPr txBox="1">
            <a:spLocks/>
          </p:cNvSpPr>
          <p:nvPr/>
        </p:nvSpPr>
        <p:spPr>
          <a:xfrm>
            <a:off x="1596000" y="5094386"/>
            <a:ext cx="6626080" cy="1051973"/>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000" dirty="0">
                <a:solidFill>
                  <a:schemeClr val="bg1"/>
                </a:solidFill>
                <a:latin typeface="+mn-lt"/>
                <a:cs typeface="Arial" panose="020B0604020202020204" pitchFamily="34" charset="0"/>
              </a:rPr>
              <a:t>If you have any questions during the presentation,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please feel free to type these into the Q&amp;A section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at the bottom of the screen</a:t>
            </a:r>
          </a:p>
        </p:txBody>
      </p:sp>
      <p:pic>
        <p:nvPicPr>
          <p:cNvPr id="16" name="Picture 15">
            <a:extLst>
              <a:ext uri="{FF2B5EF4-FFF2-40B4-BE49-F238E27FC236}">
                <a16:creationId xmlns:a16="http://schemas.microsoft.com/office/drawing/2014/main" id="{D81417C0-468F-EC42-A306-39DA26F8CFD1}"/>
              </a:ext>
            </a:extLst>
          </p:cNvPr>
          <p:cNvPicPr>
            <a:picLocks noChangeAspect="1"/>
          </p:cNvPicPr>
          <p:nvPr/>
        </p:nvPicPr>
        <p:blipFill>
          <a:blip r:embed="rId3"/>
          <a:stretch>
            <a:fillRect/>
          </a:stretch>
        </p:blipFill>
        <p:spPr>
          <a:xfrm>
            <a:off x="623392" y="5171737"/>
            <a:ext cx="830064" cy="830064"/>
          </a:xfrm>
          <a:prstGeom prst="rect">
            <a:avLst/>
          </a:prstGeom>
        </p:spPr>
      </p:pic>
      <p:pic>
        <p:nvPicPr>
          <p:cNvPr id="17" name="Picture 16">
            <a:extLst>
              <a:ext uri="{FF2B5EF4-FFF2-40B4-BE49-F238E27FC236}">
                <a16:creationId xmlns:a16="http://schemas.microsoft.com/office/drawing/2014/main" id="{CF15BD40-ADB7-4945-B673-29B3C99243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016" y="44624"/>
            <a:ext cx="2783632" cy="922203"/>
          </a:xfrm>
          <a:prstGeom prst="rect">
            <a:avLst/>
          </a:prstGeom>
        </p:spPr>
      </p:pic>
      <p:sp>
        <p:nvSpPr>
          <p:cNvPr id="18" name="Title 17">
            <a:extLst>
              <a:ext uri="{FF2B5EF4-FFF2-40B4-BE49-F238E27FC236}">
                <a16:creationId xmlns:a16="http://schemas.microsoft.com/office/drawing/2014/main" id="{03F439E4-F19D-E14C-A344-F295190AFDEA}"/>
              </a:ext>
            </a:extLst>
          </p:cNvPr>
          <p:cNvSpPr>
            <a:spLocks noGrp="1"/>
          </p:cNvSpPr>
          <p:nvPr>
            <p:ph type="title"/>
          </p:nvPr>
        </p:nvSpPr>
        <p:spPr>
          <a:xfrm>
            <a:off x="540000" y="3020400"/>
            <a:ext cx="11113200" cy="2149475"/>
          </a:xfrm>
        </p:spPr>
        <p:txBody>
          <a:bodyPr anchor="t" anchorCtr="0"/>
          <a:lstStyle>
            <a:lvl1pPr>
              <a:defRPr sz="5100">
                <a:solidFill>
                  <a:schemeClr val="bg1"/>
                </a:solidFill>
              </a:defRPr>
            </a:lvl1pPr>
          </a:lstStyle>
          <a:p>
            <a:r>
              <a:rPr lang="en-GB"/>
              <a:t>Click to edit Master title style</a:t>
            </a:r>
            <a:endParaRPr lang="en-US" dirty="0"/>
          </a:p>
        </p:txBody>
      </p:sp>
    </p:spTree>
    <p:extLst>
      <p:ext uri="{BB962C8B-B14F-4D97-AF65-F5344CB8AC3E}">
        <p14:creationId xmlns:p14="http://schemas.microsoft.com/office/powerpoint/2010/main" val="135437778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880">
          <p15:clr>
            <a:srgbClr val="FBAE40"/>
          </p15:clr>
        </p15:guide>
        <p15:guide id="2" pos="5120">
          <p15:clr>
            <a:srgbClr val="FBAE40"/>
          </p15:clr>
        </p15:guide>
        <p15:guide id="3" pos="463">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resentation Title">
    <p:bg>
      <p:bgPr>
        <a:solidFill>
          <a:schemeClr val="bg1"/>
        </a:solidFill>
        <a:effectLst/>
      </p:bgPr>
    </p:bg>
    <p:spTree>
      <p:nvGrpSpPr>
        <p:cNvPr id="1" name=""/>
        <p:cNvGrpSpPr/>
        <p:nvPr/>
      </p:nvGrpSpPr>
      <p:grpSpPr>
        <a:xfrm>
          <a:off x="0" y="0"/>
          <a:ext cx="0" cy="0"/>
          <a:chOff x="0" y="0"/>
          <a:chExt cx="0" cy="0"/>
        </a:xfrm>
      </p:grpSpPr>
      <p:pic>
        <p:nvPicPr>
          <p:cNvPr id="8" name="Picture 7" descr="A picture containing person, person&#10;&#10;Description automatically generated">
            <a:extLst>
              <a:ext uri="{FF2B5EF4-FFF2-40B4-BE49-F238E27FC236}">
                <a16:creationId xmlns:a16="http://schemas.microsoft.com/office/drawing/2014/main" id="{88AD9BA0-307B-284C-9BBE-AB758F7D60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 y="0"/>
            <a:ext cx="12182475"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2" y="2419200"/>
            <a:ext cx="4031999" cy="1976400"/>
          </a:xfrm>
        </p:spPr>
        <p:txBody>
          <a:bodyPr anchor="t" anchorCtr="0"/>
          <a:lstStyle>
            <a:lvl1pPr>
              <a:defRPr sz="4200">
                <a:solidFill>
                  <a:schemeClr val="bg1"/>
                </a:solidFill>
              </a:defRPr>
            </a:lvl1pPr>
          </a:lstStyle>
          <a:p>
            <a:r>
              <a:rPr lang="en-GB"/>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7" name="Picture 6">
            <a:extLst>
              <a:ext uri="{FF2B5EF4-FFF2-40B4-BE49-F238E27FC236}">
                <a16:creationId xmlns:a16="http://schemas.microsoft.com/office/drawing/2014/main" id="{E57592DD-FE27-884C-961A-38776CB5F044}"/>
              </a:ext>
            </a:extLst>
          </p:cNvPr>
          <p:cNvPicPr>
            <a:picLocks noChangeAspect="1"/>
          </p:cNvPicPr>
          <p:nvPr/>
        </p:nvPicPr>
        <p:blipFill>
          <a:blip r:embed="rId3"/>
          <a:stretch>
            <a:fillRect/>
          </a:stretch>
        </p:blipFill>
        <p:spPr>
          <a:xfrm>
            <a:off x="385200" y="278684"/>
            <a:ext cx="2304256" cy="454083"/>
          </a:xfrm>
          <a:prstGeom prst="rect">
            <a:avLst/>
          </a:prstGeom>
        </p:spPr>
      </p:pic>
    </p:spTree>
    <p:extLst>
      <p:ext uri="{BB962C8B-B14F-4D97-AF65-F5344CB8AC3E}">
        <p14:creationId xmlns:p14="http://schemas.microsoft.com/office/powerpoint/2010/main" val="41689820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Presentation Title - 2">
    <p:spTree>
      <p:nvGrpSpPr>
        <p:cNvPr id="1" name=""/>
        <p:cNvGrpSpPr/>
        <p:nvPr/>
      </p:nvGrpSpPr>
      <p:grpSpPr>
        <a:xfrm>
          <a:off x="0" y="0"/>
          <a:ext cx="0" cy="0"/>
          <a:chOff x="0" y="0"/>
          <a:chExt cx="0" cy="0"/>
        </a:xfrm>
      </p:grpSpPr>
      <p:pic>
        <p:nvPicPr>
          <p:cNvPr id="5" name="Picture 4" descr="A picture containing person, person&#10;&#10;Description automatically generated">
            <a:extLst>
              <a:ext uri="{FF2B5EF4-FFF2-40B4-BE49-F238E27FC236}">
                <a16:creationId xmlns:a16="http://schemas.microsoft.com/office/drawing/2014/main" id="{CAE334CF-F18F-604D-8F51-A7EE84CE09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 y="0"/>
            <a:ext cx="12182475"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2" y="2419200"/>
            <a:ext cx="4031999" cy="1976400"/>
          </a:xfrm>
        </p:spPr>
        <p:txBody>
          <a:bodyPr anchor="t" anchorCtr="0"/>
          <a:lstStyle>
            <a:lvl1pPr>
              <a:defRPr sz="4200">
                <a:solidFill>
                  <a:schemeClr val="bg1"/>
                </a:solidFill>
              </a:defRPr>
            </a:lvl1pPr>
          </a:lstStyle>
          <a:p>
            <a:r>
              <a:rPr lang="en-GB"/>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1"/>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1"/>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3" name="Picture 2">
            <a:extLst>
              <a:ext uri="{FF2B5EF4-FFF2-40B4-BE49-F238E27FC236}">
                <a16:creationId xmlns:a16="http://schemas.microsoft.com/office/drawing/2014/main" id="{D205065E-FD83-CA44-A2BF-91F0A4963EED}"/>
              </a:ext>
            </a:extLst>
          </p:cNvPr>
          <p:cNvPicPr>
            <a:picLocks noChangeAspect="1"/>
          </p:cNvPicPr>
          <p:nvPr/>
        </p:nvPicPr>
        <p:blipFill>
          <a:blip r:embed="rId3"/>
          <a:stretch>
            <a:fillRect/>
          </a:stretch>
        </p:blipFill>
        <p:spPr>
          <a:xfrm>
            <a:off x="385201" y="277200"/>
            <a:ext cx="2301809" cy="453600"/>
          </a:xfrm>
          <a:prstGeom prst="rect">
            <a:avLst/>
          </a:prstGeom>
        </p:spPr>
      </p:pic>
    </p:spTree>
    <p:extLst>
      <p:ext uri="{BB962C8B-B14F-4D97-AF65-F5344CB8AC3E}">
        <p14:creationId xmlns:p14="http://schemas.microsoft.com/office/powerpoint/2010/main" val="42771317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10081120" cy="939600"/>
          </a:xfrm>
        </p:spPr>
        <p:txBody>
          <a:bodyPr lIns="0" anchor="t" anchorCtr="0"/>
          <a:lstStyle>
            <a:lvl1pPr>
              <a:defRPr sz="4100">
                <a:solidFill>
                  <a:srgbClr val="EA4403"/>
                </a:solidFill>
              </a:defRPr>
            </a:lvl1pPr>
          </a:lstStyle>
          <a:p>
            <a:r>
              <a:rPr lang="en-GB"/>
              <a:t>Click to edit Master title style</a:t>
            </a:r>
            <a:endParaRPr lang="en-US" dirty="0"/>
          </a:p>
        </p:txBody>
      </p:sp>
      <p:pic>
        <p:nvPicPr>
          <p:cNvPr id="8" name="Picture 7">
            <a:extLst>
              <a:ext uri="{FF2B5EF4-FFF2-40B4-BE49-F238E27FC236}">
                <a16:creationId xmlns:a16="http://schemas.microsoft.com/office/drawing/2014/main" id="{F4D59D87-1C8C-C24A-AC82-E28CA7BB2F28}"/>
              </a:ext>
            </a:extLst>
          </p:cNvPr>
          <p:cNvPicPr>
            <a:picLocks noChangeAspect="1"/>
          </p:cNvPicPr>
          <p:nvPr/>
        </p:nvPicPr>
        <p:blipFill>
          <a:blip r:embed="rId2"/>
          <a:stretch>
            <a:fillRect/>
          </a:stretch>
        </p:blipFill>
        <p:spPr>
          <a:xfrm>
            <a:off x="11348156" y="376449"/>
            <a:ext cx="412157" cy="244241"/>
          </a:xfrm>
          <a:prstGeom prst="rect">
            <a:avLst/>
          </a:prstGeom>
        </p:spPr>
      </p:pic>
      <p:sp>
        <p:nvSpPr>
          <p:cNvPr id="15" name="Text Placeholder 14">
            <a:extLst>
              <a:ext uri="{FF2B5EF4-FFF2-40B4-BE49-F238E27FC236}">
                <a16:creationId xmlns:a16="http://schemas.microsoft.com/office/drawing/2014/main" id="{530AB4AA-A32A-E641-8AB6-EB8D9227FC8D}"/>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17" name="Text Placeholder 16">
            <a:extLst>
              <a:ext uri="{FF2B5EF4-FFF2-40B4-BE49-F238E27FC236}">
                <a16:creationId xmlns:a16="http://schemas.microsoft.com/office/drawing/2014/main" id="{774C4F35-12E5-BB4D-9B0E-E53585C444F9}"/>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spcAft>
                <a:spcPts val="0"/>
              </a:spcAft>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2281762984"/>
      </p:ext>
    </p:extLst>
  </p:cSld>
  <p:clrMapOvr>
    <a:masterClrMapping/>
  </p:clrMapOvr>
  <p:extLst>
    <p:ext uri="{DCECCB84-F9BA-43D5-87BE-67443E8EF086}">
      <p15:sldGuideLst xmlns:p15="http://schemas.microsoft.com/office/powerpoint/2012/main">
        <p15:guide id="1" orient="horz" pos="5480">
          <p15:clr>
            <a:srgbClr val="FBAE40"/>
          </p15:clr>
        </p15:guide>
        <p15:guide id="2" pos="5120">
          <p15:clr>
            <a:srgbClr val="FBAE40"/>
          </p15:clr>
        </p15:guide>
        <p15:guide id="3" orient="horz" pos="179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resentation Title - 2">
    <p:spTree>
      <p:nvGrpSpPr>
        <p:cNvPr id="1" name=""/>
        <p:cNvGrpSpPr/>
        <p:nvPr/>
      </p:nvGrpSpPr>
      <p:grpSpPr>
        <a:xfrm>
          <a:off x="0" y="0"/>
          <a:ext cx="0" cy="0"/>
          <a:chOff x="0" y="0"/>
          <a:chExt cx="0" cy="0"/>
        </a:xfrm>
      </p:grpSpPr>
      <p:pic>
        <p:nvPicPr>
          <p:cNvPr id="7" name="Picture 6" descr="A person in a white coat&#10;&#10;Description automatically generated with low confidence">
            <a:extLst>
              <a:ext uri="{FF2B5EF4-FFF2-40B4-BE49-F238E27FC236}">
                <a16:creationId xmlns:a16="http://schemas.microsoft.com/office/drawing/2014/main" id="{7406C2C1-B3D8-D54A-AC84-51EB25F6CF1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0" y="2419200"/>
            <a:ext cx="4031999" cy="1976400"/>
          </a:xfrm>
        </p:spPr>
        <p:txBody>
          <a:bodyPr anchor="t" anchorCtr="0"/>
          <a:lstStyle>
            <a:lvl1pPr>
              <a:defRPr sz="4200">
                <a:solidFill>
                  <a:schemeClr val="bg1"/>
                </a:solidFill>
              </a:defRPr>
            </a:lvl1pPr>
          </a:lstStyle>
          <a:p>
            <a:r>
              <a:rPr lang="en-GB" dirty="0"/>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3" name="Picture 2">
            <a:extLst>
              <a:ext uri="{FF2B5EF4-FFF2-40B4-BE49-F238E27FC236}">
                <a16:creationId xmlns:a16="http://schemas.microsoft.com/office/drawing/2014/main" id="{D205065E-FD83-CA44-A2BF-91F0A4963EED}"/>
              </a:ext>
            </a:extLst>
          </p:cNvPr>
          <p:cNvPicPr>
            <a:picLocks noChangeAspect="1"/>
          </p:cNvPicPr>
          <p:nvPr/>
        </p:nvPicPr>
        <p:blipFill>
          <a:blip r:embed="rId3"/>
          <a:stretch>
            <a:fillRect/>
          </a:stretch>
        </p:blipFill>
        <p:spPr>
          <a:xfrm>
            <a:off x="385200" y="277200"/>
            <a:ext cx="2301809" cy="453600"/>
          </a:xfrm>
          <a:prstGeom prst="rect">
            <a:avLst/>
          </a:prstGeom>
        </p:spPr>
      </p:pic>
    </p:spTree>
    <p:extLst>
      <p:ext uri="{BB962C8B-B14F-4D97-AF65-F5344CB8AC3E}">
        <p14:creationId xmlns:p14="http://schemas.microsoft.com/office/powerpoint/2010/main" val="1989610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uiding Ray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F845BE-80A7-EF44-A281-276A13D78CAC}"/>
              </a:ext>
            </a:extLst>
          </p:cNvPr>
          <p:cNvPicPr>
            <a:picLocks noChangeAspect="1"/>
          </p:cNvPicPr>
          <p:nvPr/>
        </p:nvPicPr>
        <p:blipFill rotWithShape="1">
          <a:blip r:embed="rId2"/>
          <a:srcRect r="8831"/>
          <a:stretch/>
        </p:blipFill>
        <p:spPr>
          <a:xfrm>
            <a:off x="4943872" y="0"/>
            <a:ext cx="7248128" cy="6858000"/>
          </a:xfrm>
          <a:prstGeom prst="rect">
            <a:avLst/>
          </a:prstGeom>
        </p:spPr>
      </p:pic>
      <p:sp>
        <p:nvSpPr>
          <p:cNvPr id="2" name="Title 1">
            <a:extLst>
              <a:ext uri="{FF2B5EF4-FFF2-40B4-BE49-F238E27FC236}">
                <a16:creationId xmlns:a16="http://schemas.microsoft.com/office/drawing/2014/main" id="{0A80A9F1-A191-8940-86D8-B03FB229D761}"/>
              </a:ext>
            </a:extLst>
          </p:cNvPr>
          <p:cNvSpPr>
            <a:spLocks noGrp="1"/>
          </p:cNvSpPr>
          <p:nvPr>
            <p:ph type="title"/>
          </p:nvPr>
        </p:nvSpPr>
        <p:spPr>
          <a:xfrm>
            <a:off x="540000" y="360000"/>
            <a:ext cx="10080000" cy="939600"/>
          </a:xfrm>
        </p:spPr>
        <p:txBody>
          <a:bodyPr>
            <a:noAutofit/>
          </a:bodyPr>
          <a:lstStyle/>
          <a:p>
            <a:r>
              <a:rPr lang="en-GB"/>
              <a:t>Click to edit Master title style</a:t>
            </a:r>
            <a:endParaRPr lang="en-US" dirty="0"/>
          </a:p>
        </p:txBody>
      </p:sp>
      <p:pic>
        <p:nvPicPr>
          <p:cNvPr id="4" name="Picture 3">
            <a:extLst>
              <a:ext uri="{FF2B5EF4-FFF2-40B4-BE49-F238E27FC236}">
                <a16:creationId xmlns:a16="http://schemas.microsoft.com/office/drawing/2014/main" id="{38C2FE77-6B9C-0E46-BE86-5E08383258A2}"/>
              </a:ext>
            </a:extLst>
          </p:cNvPr>
          <p:cNvPicPr>
            <a:picLocks noChangeAspect="1"/>
          </p:cNvPicPr>
          <p:nvPr/>
        </p:nvPicPr>
        <p:blipFill>
          <a:blip r:embed="rId3"/>
          <a:stretch>
            <a:fillRect/>
          </a:stretch>
        </p:blipFill>
        <p:spPr>
          <a:xfrm>
            <a:off x="11348156" y="376449"/>
            <a:ext cx="412157" cy="244241"/>
          </a:xfrm>
          <a:prstGeom prst="rect">
            <a:avLst/>
          </a:prstGeom>
        </p:spPr>
      </p:pic>
      <p:sp>
        <p:nvSpPr>
          <p:cNvPr id="5" name="Text Placeholder 14">
            <a:extLst>
              <a:ext uri="{FF2B5EF4-FFF2-40B4-BE49-F238E27FC236}">
                <a16:creationId xmlns:a16="http://schemas.microsoft.com/office/drawing/2014/main" id="{D9CD3D80-6C18-B241-93F5-E78513B610B9}"/>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6" name="Text Placeholder 16">
            <a:extLst>
              <a:ext uri="{FF2B5EF4-FFF2-40B4-BE49-F238E27FC236}">
                <a16:creationId xmlns:a16="http://schemas.microsoft.com/office/drawing/2014/main" id="{BDFE44D4-0396-1545-B718-CA4127772CC3}"/>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1327568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Guiding Ray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694E11-521B-DF43-BC5B-6C9BA866DCFD}"/>
              </a:ext>
            </a:extLst>
          </p:cNvPr>
          <p:cNvPicPr>
            <a:picLocks noChangeAspect="1"/>
          </p:cNvPicPr>
          <p:nvPr/>
        </p:nvPicPr>
        <p:blipFill rotWithShape="1">
          <a:blip r:embed="rId2"/>
          <a:srcRect r="10282"/>
          <a:stretch/>
        </p:blipFill>
        <p:spPr>
          <a:xfrm>
            <a:off x="4295800" y="0"/>
            <a:ext cx="7896200" cy="6858000"/>
          </a:xfrm>
          <a:prstGeom prst="rect">
            <a:avLst/>
          </a:prstGeom>
        </p:spPr>
      </p:pic>
      <p:sp>
        <p:nvSpPr>
          <p:cNvPr id="2" name="Title 1">
            <a:extLst>
              <a:ext uri="{FF2B5EF4-FFF2-40B4-BE49-F238E27FC236}">
                <a16:creationId xmlns:a16="http://schemas.microsoft.com/office/drawing/2014/main" id="{40B1A5A0-B1D1-F14B-94E5-C494F602E63B}"/>
              </a:ext>
            </a:extLst>
          </p:cNvPr>
          <p:cNvSpPr>
            <a:spLocks noGrp="1"/>
          </p:cNvSpPr>
          <p:nvPr>
            <p:ph type="title"/>
          </p:nvPr>
        </p:nvSpPr>
        <p:spPr/>
        <p:txBody>
          <a:bodyPr>
            <a:noAutofit/>
          </a:bodyPr>
          <a:lstStyle/>
          <a:p>
            <a:r>
              <a:rPr lang="en-GB"/>
              <a:t>Click to edit Master title style</a:t>
            </a:r>
            <a:endParaRPr lang="en-US" dirty="0"/>
          </a:p>
        </p:txBody>
      </p:sp>
      <p:pic>
        <p:nvPicPr>
          <p:cNvPr id="4" name="Picture 3">
            <a:extLst>
              <a:ext uri="{FF2B5EF4-FFF2-40B4-BE49-F238E27FC236}">
                <a16:creationId xmlns:a16="http://schemas.microsoft.com/office/drawing/2014/main" id="{CAFA114A-7C22-B646-920D-7C6C1B42EC98}"/>
              </a:ext>
            </a:extLst>
          </p:cNvPr>
          <p:cNvPicPr>
            <a:picLocks noChangeAspect="1"/>
          </p:cNvPicPr>
          <p:nvPr/>
        </p:nvPicPr>
        <p:blipFill>
          <a:blip r:embed="rId3"/>
          <a:stretch>
            <a:fillRect/>
          </a:stretch>
        </p:blipFill>
        <p:spPr>
          <a:xfrm>
            <a:off x="11348156" y="376449"/>
            <a:ext cx="412157" cy="244241"/>
          </a:xfrm>
          <a:prstGeom prst="rect">
            <a:avLst/>
          </a:prstGeom>
        </p:spPr>
      </p:pic>
      <p:sp>
        <p:nvSpPr>
          <p:cNvPr id="5" name="Text Placeholder 14">
            <a:extLst>
              <a:ext uri="{FF2B5EF4-FFF2-40B4-BE49-F238E27FC236}">
                <a16:creationId xmlns:a16="http://schemas.microsoft.com/office/drawing/2014/main" id="{9F2D5D3B-054B-5143-819E-11F1C3D21102}"/>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6" name="Text Placeholder 16">
            <a:extLst>
              <a:ext uri="{FF2B5EF4-FFF2-40B4-BE49-F238E27FC236}">
                <a16:creationId xmlns:a16="http://schemas.microsoft.com/office/drawing/2014/main" id="{CB3AB905-F565-CF4B-B4F6-E35D28566B91}"/>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23188578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Guiding Ray 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44576F-133F-6E45-B8BF-2C373B0A2719}"/>
              </a:ext>
            </a:extLst>
          </p:cNvPr>
          <p:cNvPicPr>
            <a:picLocks noChangeAspect="1"/>
          </p:cNvPicPr>
          <p:nvPr/>
        </p:nvPicPr>
        <p:blipFill>
          <a:blip r:embed="rId2"/>
          <a:stretch>
            <a:fillRect/>
          </a:stretch>
        </p:blipFill>
        <p:spPr>
          <a:xfrm>
            <a:off x="1343472" y="679690"/>
            <a:ext cx="10848528" cy="6178311"/>
          </a:xfrm>
          <a:prstGeom prst="rect">
            <a:avLst/>
          </a:prstGeom>
        </p:spPr>
      </p:pic>
      <p:sp>
        <p:nvSpPr>
          <p:cNvPr id="2" name="Title 1">
            <a:extLst>
              <a:ext uri="{FF2B5EF4-FFF2-40B4-BE49-F238E27FC236}">
                <a16:creationId xmlns:a16="http://schemas.microsoft.com/office/drawing/2014/main" id="{88F10444-D9B1-5C49-AC13-44E70CCDFF1D}"/>
              </a:ext>
            </a:extLst>
          </p:cNvPr>
          <p:cNvSpPr>
            <a:spLocks noGrp="1"/>
          </p:cNvSpPr>
          <p:nvPr>
            <p:ph type="title"/>
          </p:nvPr>
        </p:nvSpPr>
        <p:spPr/>
        <p:txBody>
          <a:bodyPr/>
          <a:lstStyle/>
          <a:p>
            <a:r>
              <a:rPr lang="en-GB"/>
              <a:t>Click to edit Master title style</a:t>
            </a:r>
            <a:endParaRPr lang="en-US"/>
          </a:p>
        </p:txBody>
      </p:sp>
      <p:sp>
        <p:nvSpPr>
          <p:cNvPr id="3" name="Text Placeholder 14">
            <a:extLst>
              <a:ext uri="{FF2B5EF4-FFF2-40B4-BE49-F238E27FC236}">
                <a16:creationId xmlns:a16="http://schemas.microsoft.com/office/drawing/2014/main" id="{1C0C4143-6346-274B-963D-B7DB6B40C486}"/>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4" name="Text Placeholder 16">
            <a:extLst>
              <a:ext uri="{FF2B5EF4-FFF2-40B4-BE49-F238E27FC236}">
                <a16:creationId xmlns:a16="http://schemas.microsoft.com/office/drawing/2014/main" id="{B40C50BF-CF85-8046-B268-61294E698489}"/>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5" name="Picture 4">
            <a:extLst>
              <a:ext uri="{FF2B5EF4-FFF2-40B4-BE49-F238E27FC236}">
                <a16:creationId xmlns:a16="http://schemas.microsoft.com/office/drawing/2014/main" id="{22C28A06-9BC2-174D-B4B8-5301DC9C86A8}"/>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33659938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Guiding Ray 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E0DD2-167A-F24E-8740-0348AB187FC2}"/>
              </a:ext>
            </a:extLst>
          </p:cNvPr>
          <p:cNvPicPr>
            <a:picLocks noChangeAspect="1"/>
          </p:cNvPicPr>
          <p:nvPr/>
        </p:nvPicPr>
        <p:blipFill>
          <a:blip r:embed="rId2"/>
          <a:stretch>
            <a:fillRect/>
          </a:stretch>
        </p:blipFill>
        <p:spPr>
          <a:xfrm>
            <a:off x="4511825" y="0"/>
            <a:ext cx="7677156"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18624406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Guiding Ray 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A498EA1-EE72-B14E-9FF7-04BAECC18EBD}"/>
              </a:ext>
            </a:extLst>
          </p:cNvPr>
          <p:cNvPicPr>
            <a:picLocks noChangeAspect="1"/>
          </p:cNvPicPr>
          <p:nvPr/>
        </p:nvPicPr>
        <p:blipFill rotWithShape="1">
          <a:blip r:embed="rId2"/>
          <a:srcRect r="21988"/>
          <a:stretch/>
        </p:blipFill>
        <p:spPr>
          <a:xfrm>
            <a:off x="5326092" y="0"/>
            <a:ext cx="6865909"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38228212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ection heading - illustration">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EB273-144E-8E4F-BA8D-7AD3619A49C3}"/>
              </a:ext>
            </a:extLst>
          </p:cNvPr>
          <p:cNvPicPr>
            <a:picLocks noChangeAspect="1"/>
          </p:cNvPicPr>
          <p:nvPr/>
        </p:nvPicPr>
        <p:blipFill>
          <a:blip r:embed="rId2"/>
          <a:stretch>
            <a:fillRect/>
          </a:stretch>
        </p:blipFill>
        <p:spPr>
          <a:xfrm>
            <a:off x="1" y="0"/>
            <a:ext cx="12191999" cy="6910088"/>
          </a:xfrm>
          <a:prstGeom prst="rect">
            <a:avLst/>
          </a:prstGeom>
        </p:spPr>
      </p:pic>
      <p:pic>
        <p:nvPicPr>
          <p:cNvPr id="9" name="Picture 8">
            <a:extLst>
              <a:ext uri="{FF2B5EF4-FFF2-40B4-BE49-F238E27FC236}">
                <a16:creationId xmlns:a16="http://schemas.microsoft.com/office/drawing/2014/main" id="{672CB57A-6F3B-B14B-A990-AB4CC21543EB}"/>
              </a:ext>
            </a:extLst>
          </p:cNvPr>
          <p:cNvPicPr>
            <a:picLocks noChangeAspect="1"/>
          </p:cNvPicPr>
          <p:nvPr/>
        </p:nvPicPr>
        <p:blipFill>
          <a:blip r:embed="rId3"/>
          <a:stretch>
            <a:fillRect/>
          </a:stretch>
        </p:blipFill>
        <p:spPr>
          <a:xfrm>
            <a:off x="11348156" y="376449"/>
            <a:ext cx="412157" cy="244241"/>
          </a:xfrm>
          <a:prstGeom prst="rect">
            <a:avLst/>
          </a:prstGeom>
        </p:spPr>
      </p:pic>
      <p:sp>
        <p:nvSpPr>
          <p:cNvPr id="10" name="Title 9">
            <a:extLst>
              <a:ext uri="{FF2B5EF4-FFF2-40B4-BE49-F238E27FC236}">
                <a16:creationId xmlns:a16="http://schemas.microsoft.com/office/drawing/2014/main" id="{50A558AE-7CCA-6D40-95AA-D979930A26F8}"/>
              </a:ext>
            </a:extLst>
          </p:cNvPr>
          <p:cNvSpPr>
            <a:spLocks noGrp="1"/>
          </p:cNvSpPr>
          <p:nvPr>
            <p:ph type="title"/>
          </p:nvPr>
        </p:nvSpPr>
        <p:spPr>
          <a:xfrm>
            <a:off x="540000" y="2995200"/>
            <a:ext cx="4932000" cy="864000"/>
          </a:xfrm>
        </p:spPr>
        <p:txBody>
          <a:bodyPr lIns="0" tIns="0" rIns="0" bIns="0" anchor="ctr" anchorCtr="0"/>
          <a:lstStyle>
            <a:lvl1pPr>
              <a:defRPr sz="4800">
                <a:solidFill>
                  <a:srgbClr val="EA4403"/>
                </a:solidFill>
              </a:defRPr>
            </a:lvl1pPr>
          </a:lstStyle>
          <a:p>
            <a:r>
              <a:rPr lang="en-GB"/>
              <a:t>Click to edit Master title style</a:t>
            </a:r>
            <a:endParaRPr lang="en-US" dirty="0"/>
          </a:p>
        </p:txBody>
      </p:sp>
    </p:spTree>
    <p:extLst>
      <p:ext uri="{BB962C8B-B14F-4D97-AF65-F5344CB8AC3E}">
        <p14:creationId xmlns:p14="http://schemas.microsoft.com/office/powerpoint/2010/main" val="4745557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ection heading - photo">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4" name="Picture 3">
            <a:extLst>
              <a:ext uri="{FF2B5EF4-FFF2-40B4-BE49-F238E27FC236}">
                <a16:creationId xmlns:a16="http://schemas.microsoft.com/office/drawing/2014/main" id="{C52E69FF-C1EB-9C43-B568-5F6A344582C7}"/>
              </a:ext>
            </a:extLst>
          </p:cNvPr>
          <p:cNvPicPr>
            <a:picLocks noChangeAspect="1"/>
          </p:cNvPicPr>
          <p:nvPr/>
        </p:nvPicPr>
        <p:blipFill>
          <a:blip r:embed="rId2"/>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14682354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Section heading - photo - White compass">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5" name="Picture 4">
            <a:extLst>
              <a:ext uri="{FF2B5EF4-FFF2-40B4-BE49-F238E27FC236}">
                <a16:creationId xmlns:a16="http://schemas.microsoft.com/office/drawing/2014/main" id="{87F37080-357D-C147-913D-4B959EBD431D}"/>
              </a:ext>
            </a:extLst>
          </p:cNvPr>
          <p:cNvPicPr>
            <a:picLocks noChangeAspect="1"/>
          </p:cNvPicPr>
          <p:nvPr/>
        </p:nvPicPr>
        <p:blipFill>
          <a:blip r:embed="rId2"/>
          <a:stretch>
            <a:fillRect/>
          </a:stretch>
        </p:blipFill>
        <p:spPr>
          <a:xfrm>
            <a:off x="11362215" y="381911"/>
            <a:ext cx="410399" cy="243199"/>
          </a:xfrm>
          <a:prstGeom prst="rect">
            <a:avLst/>
          </a:prstGeom>
        </p:spPr>
      </p:pic>
    </p:spTree>
    <p:extLst>
      <p:ext uri="{BB962C8B-B14F-4D97-AF65-F5344CB8AC3E}">
        <p14:creationId xmlns:p14="http://schemas.microsoft.com/office/powerpoint/2010/main" val="27567077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aglin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480FBB-EB56-3448-AC79-6C3053254E4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7"/>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spTree>
    <p:extLst>
      <p:ext uri="{BB962C8B-B14F-4D97-AF65-F5344CB8AC3E}">
        <p14:creationId xmlns:p14="http://schemas.microsoft.com/office/powerpoint/2010/main" val="9569620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Tagline">
    <p:bg>
      <p:bgPr>
        <a:solidFill>
          <a:schemeClr val="bg1"/>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A12032F0-F693-DC94-3352-17AF321291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7"/>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pic>
        <p:nvPicPr>
          <p:cNvPr id="6" name="Picture 5">
            <a:extLst>
              <a:ext uri="{FF2B5EF4-FFF2-40B4-BE49-F238E27FC236}">
                <a16:creationId xmlns:a16="http://schemas.microsoft.com/office/drawing/2014/main" id="{95108EA9-C2D0-779B-DD74-CC6200B3A963}"/>
              </a:ext>
            </a:extLst>
          </p:cNvPr>
          <p:cNvPicPr>
            <a:picLocks noChangeAspect="1"/>
          </p:cNvPicPr>
          <p:nvPr userDrawn="1"/>
        </p:nvPicPr>
        <p:blipFill>
          <a:blip r:embed="rId3"/>
          <a:stretch>
            <a:fillRect/>
          </a:stretch>
        </p:blipFill>
        <p:spPr>
          <a:xfrm>
            <a:off x="540001" y="548135"/>
            <a:ext cx="2521025" cy="496799"/>
          </a:xfrm>
          <a:prstGeom prst="rect">
            <a:avLst/>
          </a:prstGeom>
        </p:spPr>
      </p:pic>
    </p:spTree>
    <p:extLst>
      <p:ext uri="{BB962C8B-B14F-4D97-AF65-F5344CB8AC3E}">
        <p14:creationId xmlns:p14="http://schemas.microsoft.com/office/powerpoint/2010/main" val="1091368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10081120" cy="939600"/>
          </a:xfrm>
        </p:spPr>
        <p:txBody>
          <a:bodyPr lIns="0" anchor="t" anchorCtr="0"/>
          <a:lstStyle>
            <a:lvl1pPr>
              <a:defRPr sz="4100">
                <a:solidFill>
                  <a:srgbClr val="EA4403"/>
                </a:solidFill>
              </a:defRPr>
            </a:lvl1pPr>
          </a:lstStyle>
          <a:p>
            <a:r>
              <a:rPr lang="en-GB" dirty="0"/>
              <a:t>Click to edit Master title style</a:t>
            </a:r>
            <a:endParaRPr lang="en-US" dirty="0"/>
          </a:p>
        </p:txBody>
      </p:sp>
      <p:pic>
        <p:nvPicPr>
          <p:cNvPr id="8" name="Picture 7">
            <a:extLst>
              <a:ext uri="{FF2B5EF4-FFF2-40B4-BE49-F238E27FC236}">
                <a16:creationId xmlns:a16="http://schemas.microsoft.com/office/drawing/2014/main" id="{F4D59D87-1C8C-C24A-AC82-E28CA7BB2F28}"/>
              </a:ext>
            </a:extLst>
          </p:cNvPr>
          <p:cNvPicPr>
            <a:picLocks noChangeAspect="1"/>
          </p:cNvPicPr>
          <p:nvPr/>
        </p:nvPicPr>
        <p:blipFill>
          <a:blip r:embed="rId2"/>
          <a:stretch>
            <a:fillRect/>
          </a:stretch>
        </p:blipFill>
        <p:spPr>
          <a:xfrm>
            <a:off x="11348156" y="376447"/>
            <a:ext cx="412157" cy="244241"/>
          </a:xfrm>
          <a:prstGeom prst="rect">
            <a:avLst/>
          </a:prstGeom>
        </p:spPr>
      </p:pic>
      <p:sp>
        <p:nvSpPr>
          <p:cNvPr id="15" name="Text Placeholder 14">
            <a:extLst>
              <a:ext uri="{FF2B5EF4-FFF2-40B4-BE49-F238E27FC236}">
                <a16:creationId xmlns:a16="http://schemas.microsoft.com/office/drawing/2014/main" id="{530AB4AA-A32A-E641-8AB6-EB8D9227FC8D}"/>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17" name="Text Placeholder 16">
            <a:extLst>
              <a:ext uri="{FF2B5EF4-FFF2-40B4-BE49-F238E27FC236}">
                <a16:creationId xmlns:a16="http://schemas.microsoft.com/office/drawing/2014/main" id="{774C4F35-12E5-BB4D-9B0E-E53585C444F9}"/>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2572547805"/>
      </p:ext>
    </p:extLst>
  </p:cSld>
  <p:clrMapOvr>
    <a:masterClrMapping/>
  </p:clrMapOvr>
  <p:extLst>
    <p:ext uri="{DCECCB84-F9BA-43D5-87BE-67443E8EF086}">
      <p15:sldGuideLst xmlns:p15="http://schemas.microsoft.com/office/powerpoint/2012/main">
        <p15:guide id="1" orient="horz" pos="4110">
          <p15:clr>
            <a:srgbClr val="FBAE40"/>
          </p15:clr>
        </p15:guide>
        <p15:guide id="2" pos="3840">
          <p15:clr>
            <a:srgbClr val="FBAE40"/>
          </p15:clr>
        </p15:guide>
        <p15:guide id="3" orient="horz" pos="134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328777B-3E37-394D-A673-E49A5BE721F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EA3E111-2EF8-DB49-A71A-98919D49037E}"/>
              </a:ext>
            </a:extLst>
          </p:cNvPr>
          <p:cNvSpPr txBox="1">
            <a:spLocks/>
          </p:cNvSpPr>
          <p:nvPr/>
        </p:nvSpPr>
        <p:spPr>
          <a:xfrm>
            <a:off x="540000" y="2419200"/>
            <a:ext cx="6768165" cy="864096"/>
          </a:xfrm>
          <a:prstGeom prst="rect">
            <a:avLst/>
          </a:prstGeom>
        </p:spPr>
        <p:txBody>
          <a:bodyPr vert="horz" lIns="0" tIns="0" rIns="0" bIns="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4800" dirty="0">
                <a:solidFill>
                  <a:schemeClr val="bg1"/>
                </a:solidFill>
              </a:rPr>
              <a:t>Thanks for attending</a:t>
            </a:r>
          </a:p>
        </p:txBody>
      </p:sp>
      <p:sp>
        <p:nvSpPr>
          <p:cNvPr id="8" name="Title 1">
            <a:extLst>
              <a:ext uri="{FF2B5EF4-FFF2-40B4-BE49-F238E27FC236}">
                <a16:creationId xmlns:a16="http://schemas.microsoft.com/office/drawing/2014/main" id="{E5180511-2F3F-4049-A100-83E4478A2CBE}"/>
              </a:ext>
            </a:extLst>
          </p:cNvPr>
          <p:cNvSpPr txBox="1">
            <a:spLocks/>
          </p:cNvSpPr>
          <p:nvPr/>
        </p:nvSpPr>
        <p:spPr>
          <a:xfrm>
            <a:off x="1415480" y="3486787"/>
            <a:ext cx="6680376" cy="86409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2400" dirty="0">
                <a:solidFill>
                  <a:schemeClr val="bg1"/>
                </a:solidFill>
              </a:rPr>
              <a:t>Please type your questions into the </a:t>
            </a:r>
          </a:p>
          <a:p>
            <a:r>
              <a:rPr lang="en-AU" sz="2400" b="1" dirty="0">
                <a:solidFill>
                  <a:schemeClr val="bg1"/>
                </a:solidFill>
              </a:rPr>
              <a:t>Q&amp;A </a:t>
            </a:r>
            <a:r>
              <a:rPr lang="en-AU" sz="2400" dirty="0">
                <a:solidFill>
                  <a:schemeClr val="bg1"/>
                </a:solidFill>
              </a:rPr>
              <a:t>at the bottom of the screen.</a:t>
            </a:r>
          </a:p>
        </p:txBody>
      </p:sp>
      <p:pic>
        <p:nvPicPr>
          <p:cNvPr id="10" name="Picture 9">
            <a:extLst>
              <a:ext uri="{FF2B5EF4-FFF2-40B4-BE49-F238E27FC236}">
                <a16:creationId xmlns:a16="http://schemas.microsoft.com/office/drawing/2014/main" id="{827600B1-35AF-6A4D-862C-250AC444776C}"/>
              </a:ext>
            </a:extLst>
          </p:cNvPr>
          <p:cNvPicPr>
            <a:picLocks noChangeAspect="1"/>
          </p:cNvPicPr>
          <p:nvPr/>
        </p:nvPicPr>
        <p:blipFill>
          <a:blip r:embed="rId3"/>
          <a:stretch>
            <a:fillRect/>
          </a:stretch>
        </p:blipFill>
        <p:spPr>
          <a:xfrm>
            <a:off x="540001" y="548135"/>
            <a:ext cx="2521025" cy="496799"/>
          </a:xfrm>
          <a:prstGeom prst="rect">
            <a:avLst/>
          </a:prstGeom>
        </p:spPr>
      </p:pic>
      <p:pic>
        <p:nvPicPr>
          <p:cNvPr id="9" name="Picture 8" descr="Icon&#10;&#10;Description automatically generated">
            <a:extLst>
              <a:ext uri="{FF2B5EF4-FFF2-40B4-BE49-F238E27FC236}">
                <a16:creationId xmlns:a16="http://schemas.microsoft.com/office/drawing/2014/main" id="{653C6F4B-D529-9946-93FB-CF4584767E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3549103"/>
            <a:ext cx="766800" cy="766800"/>
          </a:xfrm>
          <a:prstGeom prst="rect">
            <a:avLst/>
          </a:prstGeom>
        </p:spPr>
      </p:pic>
    </p:spTree>
    <p:extLst>
      <p:ext uri="{BB962C8B-B14F-4D97-AF65-F5344CB8AC3E}">
        <p14:creationId xmlns:p14="http://schemas.microsoft.com/office/powerpoint/2010/main" val="24032015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p:cNvSpPr>
            <a:spLocks noGrp="1"/>
          </p:cNvSpPr>
          <p:nvPr>
            <p:ph type="dt" sz="half" idx="10"/>
          </p:nvPr>
        </p:nvSpPr>
        <p:spPr>
          <a:xfrm>
            <a:off x="5536041" y="6206980"/>
            <a:ext cx="1808099" cy="360000"/>
          </a:xfrm>
          <a:prstGeom prst="rect">
            <a:avLst/>
          </a:prstGeom>
        </p:spPr>
        <p:txBody>
          <a:bodyPr/>
          <a:lstStyle/>
          <a:p>
            <a:pPr>
              <a:defRPr/>
            </a:pPr>
            <a:fld id="{E81D77EB-E5F6-401A-9F36-5FF3F92B821E}" type="datetimeFigureOut">
              <a:rPr lang="en-AU" smtClean="0"/>
              <a:pPr>
                <a:defRPr/>
              </a:pPr>
              <a:t>12/09/2022</a:t>
            </a:fld>
            <a:endParaRPr lang="en-AU" dirty="0"/>
          </a:p>
        </p:txBody>
      </p:sp>
      <p:sp>
        <p:nvSpPr>
          <p:cNvPr id="5" name="Footer Placeholder 4"/>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6" name="Slide Number Placeholder 5"/>
          <p:cNvSpPr>
            <a:spLocks noGrp="1"/>
          </p:cNvSpPr>
          <p:nvPr>
            <p:ph type="sldNum" sz="quarter" idx="12"/>
          </p:nvPr>
        </p:nvSpPr>
        <p:spPr>
          <a:xfrm>
            <a:off x="815413" y="6206980"/>
            <a:ext cx="672075" cy="360000"/>
          </a:xfrm>
          <a:prstGeom prst="rect">
            <a:avLst/>
          </a:prstGeom>
        </p:spPr>
        <p:txBody>
          <a:bodyPr/>
          <a:lstStyle/>
          <a:p>
            <a:pPr>
              <a:defRPr/>
            </a:pPr>
            <a:fld id="{8AE61187-61E2-4848-BDB6-4C2D12F3BF63}" type="slidenum">
              <a:rPr lang="en-AU" smtClean="0"/>
              <a:pPr>
                <a:defRPr/>
              </a:pPr>
              <a:t>‹#›</a:t>
            </a:fld>
            <a:endParaRPr lang="en-AU" dirty="0"/>
          </a:p>
        </p:txBody>
      </p:sp>
    </p:spTree>
    <p:extLst>
      <p:ext uri="{BB962C8B-B14F-4D97-AF65-F5344CB8AC3E}">
        <p14:creationId xmlns:p14="http://schemas.microsoft.com/office/powerpoint/2010/main" val="39496437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5982635"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CCC1060B-CC02-477C-8B85-1177166D95A3}"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1D90008C-B670-4776-8264-3D0ABBAE9F9D}" type="slidenum">
              <a:rPr lang="en-AU" smtClean="0"/>
              <a:pPr>
                <a:defRPr/>
              </a:pPr>
              <a:t>‹#›</a:t>
            </a:fld>
            <a:endParaRPr lang="en-AU" dirty="0"/>
          </a:p>
        </p:txBody>
      </p:sp>
    </p:spTree>
    <p:extLst>
      <p:ext uri="{BB962C8B-B14F-4D97-AF65-F5344CB8AC3E}">
        <p14:creationId xmlns:p14="http://schemas.microsoft.com/office/powerpoint/2010/main" val="20888323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5B8D71CE-7889-4667-9C05-7E7B28984D14}"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1898F9A1-4B09-47DB-96AF-8F4771B15F28}" type="slidenum">
              <a:rPr lang="en-AU" smtClean="0"/>
              <a:pPr>
                <a:defRPr/>
              </a:pPr>
              <a:t>‹#›</a:t>
            </a:fld>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7643654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ColumnShaded">
    <p:spTree>
      <p:nvGrpSpPr>
        <p:cNvPr id="1" name=""/>
        <p:cNvGrpSpPr/>
        <p:nvPr/>
      </p:nvGrpSpPr>
      <p:grpSpPr>
        <a:xfrm>
          <a:off x="0" y="0"/>
          <a:ext cx="0" cy="0"/>
          <a:chOff x="0" y="0"/>
          <a:chExt cx="0" cy="0"/>
        </a:xfrm>
      </p:grpSpPr>
      <p:sp>
        <p:nvSpPr>
          <p:cNvPr id="8" name="Rounded Rectangle 7"/>
          <p:cNvSpPr/>
          <p:nvPr/>
        </p:nvSpPr>
        <p:spPr>
          <a:xfrm>
            <a:off x="776084" y="1604798"/>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28520"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178901"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7DB009FC-871A-45C0-9DC6-8196F6ED7321}" type="datetimeFigureOut">
              <a:rPr lang="en-AU" smtClean="0"/>
              <a:pPr>
                <a:defRPr/>
              </a:pPr>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A74E067E-3329-4F7C-B859-6CD975AC7E7D}" type="slidenum">
              <a:rPr lang="en-AU" smtClean="0"/>
              <a:pPr>
                <a:defRPr/>
              </a:pPr>
              <a:t>‹#›</a:t>
            </a:fld>
            <a:endParaRPr lang="en-AU"/>
          </a:p>
        </p:txBody>
      </p:sp>
      <p:sp>
        <p:nvSpPr>
          <p:cNvPr id="9" name="Rounded Rectangle 8">
            <a:extLst>
              <a:ext uri="{FF2B5EF4-FFF2-40B4-BE49-F238E27FC236}">
                <a16:creationId xmlns:a16="http://schemas.microsoft.com/office/drawing/2014/main" id="{8CB476D1-6B8E-5B4E-BCAE-BABCDEB6043B}"/>
              </a:ext>
            </a:extLst>
          </p:cNvPr>
          <p:cNvSpPr/>
          <p:nvPr userDrawn="1"/>
        </p:nvSpPr>
        <p:spPr>
          <a:xfrm>
            <a:off x="776818" y="1604434"/>
            <a:ext cx="10560049" cy="4417484"/>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Tree>
    <p:extLst>
      <p:ext uri="{BB962C8B-B14F-4D97-AF65-F5344CB8AC3E}">
        <p14:creationId xmlns:p14="http://schemas.microsoft.com/office/powerpoint/2010/main" val="184251676"/>
      </p:ext>
    </p:extLst>
  </p:cSld>
  <p:clrMapOvr>
    <a:masterClrMapping/>
  </p:clrMapOvr>
  <p:extLst>
    <p:ext uri="{DCECCB84-F9BA-43D5-87BE-67443E8EF086}">
      <p15:sldGuideLst xmlns:p15="http://schemas.microsoft.com/office/powerpoint/2012/main">
        <p15:guide id="1" orient="horz" pos="2880">
          <p15:clr>
            <a:srgbClr val="FBAE40"/>
          </p15:clr>
        </p15:guide>
        <p15:guide id="2" pos="51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ColumnShaded 2">
    <p:spTree>
      <p:nvGrpSpPr>
        <p:cNvPr id="1" name=""/>
        <p:cNvGrpSpPr/>
        <p:nvPr/>
      </p:nvGrpSpPr>
      <p:grpSpPr>
        <a:xfrm>
          <a:off x="0" y="0"/>
          <a:ext cx="0" cy="0"/>
          <a:chOff x="0" y="0"/>
          <a:chExt cx="0" cy="0"/>
        </a:xfrm>
      </p:grpSpPr>
      <p:sp>
        <p:nvSpPr>
          <p:cNvPr id="9" name="Rounded Rectangle 8"/>
          <p:cNvSpPr/>
          <p:nvPr/>
        </p:nvSpPr>
        <p:spPr>
          <a:xfrm>
            <a:off x="6139088"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8" name="Rounded Rectangle 7"/>
          <p:cNvSpPr/>
          <p:nvPr/>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88830" y="1652641"/>
            <a:ext cx="5084943" cy="427275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218229" y="1652640"/>
            <a:ext cx="5083200" cy="4272639"/>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D722A88D-FC0C-4255-A39E-6D96448524EB}" type="datetimeFigureOut">
              <a:rPr lang="en-AU" smtClean="0"/>
              <a:pPr>
                <a:defRPr/>
              </a:pPr>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668FB263-424D-4164-BD45-8272B5F796D1}" type="slidenum">
              <a:rPr lang="en-AU" smtClean="0"/>
              <a:pPr>
                <a:defRPr/>
              </a:pPr>
              <a:t>‹#›</a:t>
            </a:fld>
            <a:endParaRPr lang="en-AU"/>
          </a:p>
        </p:txBody>
      </p:sp>
      <p:sp>
        <p:nvSpPr>
          <p:cNvPr id="10" name="Rounded Rectangle 9">
            <a:extLst>
              <a:ext uri="{FF2B5EF4-FFF2-40B4-BE49-F238E27FC236}">
                <a16:creationId xmlns:a16="http://schemas.microsoft.com/office/drawing/2014/main" id="{CD532799-65D5-E54C-A23D-41DB150FD362}"/>
              </a:ext>
            </a:extLst>
          </p:cNvPr>
          <p:cNvSpPr/>
          <p:nvPr userDrawn="1"/>
        </p:nvSpPr>
        <p:spPr>
          <a:xfrm>
            <a:off x="6138334" y="1598084"/>
            <a:ext cx="5281084" cy="4326467"/>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
        <p:nvSpPr>
          <p:cNvPr id="11" name="Rounded Rectangle 10">
            <a:extLst>
              <a:ext uri="{FF2B5EF4-FFF2-40B4-BE49-F238E27FC236}">
                <a16:creationId xmlns:a16="http://schemas.microsoft.com/office/drawing/2014/main" id="{33943EC5-3930-2646-9CCA-E5E7A6004F01}"/>
              </a:ext>
            </a:extLst>
          </p:cNvPr>
          <p:cNvSpPr/>
          <p:nvPr userDrawn="1"/>
        </p:nvSpPr>
        <p:spPr>
          <a:xfrm>
            <a:off x="776818" y="1598084"/>
            <a:ext cx="5278967" cy="4326467"/>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Tree>
    <p:extLst>
      <p:ext uri="{BB962C8B-B14F-4D97-AF65-F5344CB8AC3E}">
        <p14:creationId xmlns:p14="http://schemas.microsoft.com/office/powerpoint/2010/main" val="1588353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HalfPagePic Content">
    <p:spTree>
      <p:nvGrpSpPr>
        <p:cNvPr id="1" name=""/>
        <p:cNvGrpSpPr/>
        <p:nvPr/>
      </p:nvGrpSpPr>
      <p:grpSpPr>
        <a:xfrm>
          <a:off x="0" y="0"/>
          <a:ext cx="0" cy="0"/>
          <a:chOff x="0" y="0"/>
          <a:chExt cx="0" cy="0"/>
        </a:xfrm>
      </p:grpSpPr>
      <p:sp>
        <p:nvSpPr>
          <p:cNvPr id="2" name="Title 1"/>
          <p:cNvSpPr>
            <a:spLocks noGrp="1"/>
          </p:cNvSpPr>
          <p:nvPr>
            <p:ph type="title"/>
          </p:nvPr>
        </p:nvSpPr>
        <p:spPr>
          <a:xfrm>
            <a:off x="6480044" y="307568"/>
            <a:ext cx="4913899" cy="1143000"/>
          </a:xfrm>
        </p:spPr>
        <p:txBody>
          <a:bodyPr>
            <a:noAutofit/>
          </a:bodyPr>
          <a:lstStyle/>
          <a:p>
            <a:r>
              <a:rPr lang="en-GB"/>
              <a:t>Click to edit Master title style</a:t>
            </a:r>
            <a:endParaRPr lang="en-AU" dirty="0"/>
          </a:p>
        </p:txBody>
      </p:sp>
      <p:sp>
        <p:nvSpPr>
          <p:cNvPr id="3" name="Content Placeholder 2"/>
          <p:cNvSpPr>
            <a:spLocks noGrp="1"/>
          </p:cNvSpPr>
          <p:nvPr>
            <p:ph sz="half" idx="1"/>
          </p:nvPr>
        </p:nvSpPr>
        <p:spPr>
          <a:xfrm>
            <a:off x="0" y="0"/>
            <a:ext cx="5873136" cy="6858000"/>
          </a:xfrm>
        </p:spPr>
        <p:txBody>
          <a:bodyPr>
            <a:norm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480043"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B3E2FF4E-5125-4A3B-AF89-0D4D1A9FF28A}"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B56E9563-2FB3-47F0-B71E-F34A0C96B1A4}" type="slidenum">
              <a:rPr lang="en-AU" smtClean="0"/>
              <a:pPr>
                <a:defRPr/>
              </a:pPr>
              <a:t>‹#›</a:t>
            </a:fld>
            <a:endParaRPr lang="en-AU" dirty="0"/>
          </a:p>
        </p:txBody>
      </p:sp>
    </p:spTree>
    <p:extLst>
      <p:ext uri="{BB962C8B-B14F-4D97-AF65-F5344CB8AC3E}">
        <p14:creationId xmlns:p14="http://schemas.microsoft.com/office/powerpoint/2010/main" val="26708734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GB"/>
              <a:t>Click to edit Master title style</a:t>
            </a:r>
            <a:endParaRPr lang="en-AU" dirty="0"/>
          </a:p>
        </p:txBody>
      </p:sp>
      <p:sp>
        <p:nvSpPr>
          <p:cNvPr id="3" name="Text Placeholder 2"/>
          <p:cNvSpPr>
            <a:spLocks noGrp="1"/>
          </p:cNvSpPr>
          <p:nvPr>
            <p:ph type="body" idx="1"/>
          </p:nvPr>
        </p:nvSpPr>
        <p:spPr>
          <a:xfrm>
            <a:off x="828523" y="1535113"/>
            <a:ext cx="4944000" cy="639763"/>
          </a:xfrm>
        </p:spPr>
        <p:txBody>
          <a:bodyPr anchor="b">
            <a:noAutofit/>
          </a:bodyPr>
          <a:lstStyle>
            <a:lvl1pPr marL="0" indent="0">
              <a:buNone/>
              <a:defRPr sz="2133"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GB"/>
              <a:t>Click to edit Master text styles</a:t>
            </a:r>
          </a:p>
        </p:txBody>
      </p:sp>
      <p:sp>
        <p:nvSpPr>
          <p:cNvPr id="4" name="Content Placeholder 3"/>
          <p:cNvSpPr>
            <a:spLocks noGrp="1"/>
          </p:cNvSpPr>
          <p:nvPr>
            <p:ph sz="half" idx="2"/>
          </p:nvPr>
        </p:nvSpPr>
        <p:spPr>
          <a:xfrm>
            <a:off x="828523" y="2174875"/>
            <a:ext cx="4944000" cy="3951288"/>
          </a:xfrm>
        </p:spPr>
        <p:txBody>
          <a:bodyPr>
            <a:noAutofit/>
          </a:bodyPr>
          <a:lstStyle>
            <a:lvl1pPr marL="0" indent="0">
              <a:buFont typeface="Arial" panose="020B0604020202020204" pitchFamily="34" charset="0"/>
              <a:buNone/>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p:cNvSpPr>
            <a:spLocks noGrp="1"/>
          </p:cNvSpPr>
          <p:nvPr>
            <p:ph type="body" sz="quarter" idx="3"/>
          </p:nvPr>
        </p:nvSpPr>
        <p:spPr>
          <a:xfrm>
            <a:off x="5973771" y="1535113"/>
            <a:ext cx="4944000" cy="639763"/>
          </a:xfrm>
        </p:spPr>
        <p:txBody>
          <a:bodyPr anchor="b">
            <a:noAutofit/>
          </a:bodyPr>
          <a:lstStyle>
            <a:lvl1pPr marL="0" indent="0">
              <a:buNone/>
              <a:defRPr sz="2133"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GB"/>
              <a:t>Click to edit Master text styles</a:t>
            </a:r>
          </a:p>
        </p:txBody>
      </p:sp>
      <p:sp>
        <p:nvSpPr>
          <p:cNvPr id="6" name="Content Placeholder 5"/>
          <p:cNvSpPr>
            <a:spLocks noGrp="1"/>
          </p:cNvSpPr>
          <p:nvPr>
            <p:ph sz="quarter" idx="4"/>
          </p:nvPr>
        </p:nvSpPr>
        <p:spPr>
          <a:xfrm>
            <a:off x="5973771" y="2174875"/>
            <a:ext cx="4944000" cy="3951288"/>
          </a:xfrm>
        </p:spPr>
        <p:txBody>
          <a:bodyPr>
            <a:noAutofit/>
          </a:bodyPr>
          <a:lstStyle>
            <a:lvl1pPr>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7" name="Date Placeholder 6"/>
          <p:cNvSpPr>
            <a:spLocks noGrp="1"/>
          </p:cNvSpPr>
          <p:nvPr>
            <p:ph type="dt" sz="half" idx="10"/>
          </p:nvPr>
        </p:nvSpPr>
        <p:spPr>
          <a:xfrm>
            <a:off x="5536041" y="6206980"/>
            <a:ext cx="1808099" cy="360000"/>
          </a:xfrm>
          <a:prstGeom prst="rect">
            <a:avLst/>
          </a:prstGeom>
        </p:spPr>
        <p:txBody>
          <a:bodyPr/>
          <a:lstStyle/>
          <a:p>
            <a:pPr>
              <a:defRPr/>
            </a:pPr>
            <a:fld id="{2EE98099-0263-4902-BA44-C1EEDC6098B3}" type="datetimeFigureOut">
              <a:rPr lang="en-AU" smtClean="0"/>
              <a:pPr>
                <a:defRPr/>
              </a:pPr>
              <a:t>12/09/2022</a:t>
            </a:fld>
            <a:endParaRPr lang="en-AU" dirty="0"/>
          </a:p>
        </p:txBody>
      </p:sp>
      <p:sp>
        <p:nvSpPr>
          <p:cNvPr id="8" name="Footer Placeholder 7"/>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9" name="Slide Number Placeholder 8"/>
          <p:cNvSpPr>
            <a:spLocks noGrp="1"/>
          </p:cNvSpPr>
          <p:nvPr>
            <p:ph type="sldNum" sz="quarter" idx="12"/>
          </p:nvPr>
        </p:nvSpPr>
        <p:spPr>
          <a:xfrm>
            <a:off x="815413" y="6206980"/>
            <a:ext cx="672075" cy="360000"/>
          </a:xfrm>
          <a:prstGeom prst="rect">
            <a:avLst/>
          </a:prstGeom>
        </p:spPr>
        <p:txBody>
          <a:bodyPr/>
          <a:lstStyle/>
          <a:p>
            <a:pPr>
              <a:defRPr/>
            </a:pPr>
            <a:fld id="{84A70217-040D-4382-B60A-F9C7A6C1063B}" type="slidenum">
              <a:rPr lang="en-AU" smtClean="0"/>
              <a:pPr>
                <a:defRPr/>
              </a:pPr>
              <a:t>‹#›</a:t>
            </a:fld>
            <a:endParaRPr lang="en-AU" dirty="0"/>
          </a:p>
        </p:txBody>
      </p:sp>
    </p:spTree>
    <p:extLst>
      <p:ext uri="{BB962C8B-B14F-4D97-AF65-F5344CB8AC3E}">
        <p14:creationId xmlns:p14="http://schemas.microsoft.com/office/powerpoint/2010/main" val="42311613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Date Placeholder 2"/>
          <p:cNvSpPr>
            <a:spLocks noGrp="1"/>
          </p:cNvSpPr>
          <p:nvPr>
            <p:ph type="dt" sz="half" idx="10"/>
          </p:nvPr>
        </p:nvSpPr>
        <p:spPr>
          <a:xfrm>
            <a:off x="5536041" y="6206980"/>
            <a:ext cx="1808099" cy="360000"/>
          </a:xfrm>
          <a:prstGeom prst="rect">
            <a:avLst/>
          </a:prstGeom>
        </p:spPr>
        <p:txBody>
          <a:bodyPr/>
          <a:lstStyle/>
          <a:p>
            <a:pPr>
              <a:defRPr/>
            </a:pPr>
            <a:fld id="{7D13BDE1-AE71-49D3-8B9D-9AF39C558ADA}" type="datetimeFigureOut">
              <a:rPr lang="en-AU" smtClean="0"/>
              <a:pPr>
                <a:defRPr/>
              </a:pPr>
              <a:t>12/09/2022</a:t>
            </a:fld>
            <a:endParaRPr lang="en-AU" dirty="0"/>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pPr>
              <a:defRPr/>
            </a:pPr>
            <a:fld id="{ACFDA093-DE3D-4C8C-9D47-AEEDCE1DA9B0}" type="slidenum">
              <a:rPr lang="en-AU" smtClean="0"/>
              <a:pPr>
                <a:defRPr/>
              </a:pPr>
              <a:t>‹#›</a:t>
            </a:fld>
            <a:endParaRPr lang="en-AU" dirty="0"/>
          </a:p>
        </p:txBody>
      </p:sp>
    </p:spTree>
    <p:extLst>
      <p:ext uri="{BB962C8B-B14F-4D97-AF65-F5344CB8AC3E}">
        <p14:creationId xmlns:p14="http://schemas.microsoft.com/office/powerpoint/2010/main" val="6147407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QuotePage1">
    <p:spTree>
      <p:nvGrpSpPr>
        <p:cNvPr id="1" name=""/>
        <p:cNvGrpSpPr/>
        <p:nvPr/>
      </p:nvGrpSpPr>
      <p:grpSpPr>
        <a:xfrm>
          <a:off x="0" y="0"/>
          <a:ext cx="0" cy="0"/>
          <a:chOff x="0" y="0"/>
          <a:chExt cx="0" cy="0"/>
        </a:xfrm>
      </p:grpSpPr>
      <p:sp>
        <p:nvSpPr>
          <p:cNvPr id="2" name="Title 1"/>
          <p:cNvSpPr>
            <a:spLocks noGrp="1"/>
          </p:cNvSpPr>
          <p:nvPr>
            <p:ph type="title"/>
          </p:nvPr>
        </p:nvSpPr>
        <p:spPr>
          <a:xfrm>
            <a:off x="815413" y="1412776"/>
            <a:ext cx="9025003" cy="4224469"/>
          </a:xfrm>
        </p:spPr>
        <p:txBody>
          <a:bodyPr anchor="t" anchorCtr="0"/>
          <a:lstStyle/>
          <a:p>
            <a:r>
              <a:rPr lang="en-GB"/>
              <a:t>Click to edit Master title style</a:t>
            </a:r>
            <a:endParaRPr lang="en-AU" dirty="0"/>
          </a:p>
        </p:txBody>
      </p:sp>
      <p:sp>
        <p:nvSpPr>
          <p:cNvPr id="3" name="Date Placeholder 2"/>
          <p:cNvSpPr>
            <a:spLocks noGrp="1"/>
          </p:cNvSpPr>
          <p:nvPr>
            <p:ph type="dt" sz="half" idx="10"/>
          </p:nvPr>
        </p:nvSpPr>
        <p:spPr>
          <a:xfrm>
            <a:off x="5536041" y="6206980"/>
            <a:ext cx="1808099" cy="360000"/>
          </a:xfrm>
          <a:prstGeom prst="rect">
            <a:avLst/>
          </a:prstGeom>
        </p:spPr>
        <p:txBody>
          <a:bodyPr/>
          <a:lstStyle/>
          <a:p>
            <a:pPr>
              <a:defRPr/>
            </a:pPr>
            <a:fld id="{C0B1A461-95C1-4347-87F6-D09E9520F1F5}" type="datetimeFigureOut">
              <a:rPr lang="en-AU" smtClean="0"/>
              <a:pPr>
                <a:defRPr/>
              </a:pPr>
              <a:t>12/09/2022</a:t>
            </a:fld>
            <a:endParaRPr lang="en-AU" dirty="0"/>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pPr>
              <a:defRPr/>
            </a:pPr>
            <a:fld id="{6AC24187-8614-496E-A4D8-6F71D6CD3260}" type="slidenum">
              <a:rPr lang="en-AU" smtClean="0"/>
              <a:pPr>
                <a:defRPr/>
              </a:pPr>
              <a:t>‹#›</a:t>
            </a:fld>
            <a:endParaRPr lang="en-AU" dirty="0"/>
          </a:p>
        </p:txBody>
      </p:sp>
    </p:spTree>
    <p:extLst>
      <p:ext uri="{BB962C8B-B14F-4D97-AF65-F5344CB8AC3E}">
        <p14:creationId xmlns:p14="http://schemas.microsoft.com/office/powerpoint/2010/main" val="48677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Guiding Ray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F845BE-80A7-EF44-A281-276A13D78CAC}"/>
              </a:ext>
            </a:extLst>
          </p:cNvPr>
          <p:cNvPicPr>
            <a:picLocks noChangeAspect="1"/>
          </p:cNvPicPr>
          <p:nvPr/>
        </p:nvPicPr>
        <p:blipFill rotWithShape="1">
          <a:blip r:embed="rId2"/>
          <a:srcRect r="8831"/>
          <a:stretch/>
        </p:blipFill>
        <p:spPr>
          <a:xfrm>
            <a:off x="4943872" y="0"/>
            <a:ext cx="7248128" cy="6858000"/>
          </a:xfrm>
          <a:prstGeom prst="rect">
            <a:avLst/>
          </a:prstGeom>
        </p:spPr>
      </p:pic>
      <p:sp>
        <p:nvSpPr>
          <p:cNvPr id="2" name="Title 1">
            <a:extLst>
              <a:ext uri="{FF2B5EF4-FFF2-40B4-BE49-F238E27FC236}">
                <a16:creationId xmlns:a16="http://schemas.microsoft.com/office/drawing/2014/main" id="{0A80A9F1-A191-8940-86D8-B03FB229D761}"/>
              </a:ext>
            </a:extLst>
          </p:cNvPr>
          <p:cNvSpPr>
            <a:spLocks noGrp="1"/>
          </p:cNvSpPr>
          <p:nvPr>
            <p:ph type="title"/>
          </p:nvPr>
        </p:nvSpPr>
        <p:spPr>
          <a:xfrm>
            <a:off x="540000" y="360000"/>
            <a:ext cx="10080000" cy="939600"/>
          </a:xfrm>
        </p:spPr>
        <p:txBody>
          <a:bodyPr>
            <a:noAutofit/>
          </a:body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38C2FE77-6B9C-0E46-BE86-5E08383258A2}"/>
              </a:ext>
            </a:extLst>
          </p:cNvPr>
          <p:cNvPicPr>
            <a:picLocks noChangeAspect="1"/>
          </p:cNvPicPr>
          <p:nvPr/>
        </p:nvPicPr>
        <p:blipFill>
          <a:blip r:embed="rId3"/>
          <a:stretch>
            <a:fillRect/>
          </a:stretch>
        </p:blipFill>
        <p:spPr>
          <a:xfrm>
            <a:off x="11348156" y="376447"/>
            <a:ext cx="412157" cy="244241"/>
          </a:xfrm>
          <a:prstGeom prst="rect">
            <a:avLst/>
          </a:prstGeom>
        </p:spPr>
      </p:pic>
      <p:sp>
        <p:nvSpPr>
          <p:cNvPr id="5" name="Text Placeholder 14">
            <a:extLst>
              <a:ext uri="{FF2B5EF4-FFF2-40B4-BE49-F238E27FC236}">
                <a16:creationId xmlns:a16="http://schemas.microsoft.com/office/drawing/2014/main" id="{D9CD3D80-6C18-B241-93F5-E78513B610B9}"/>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6" name="Text Placeholder 16">
            <a:extLst>
              <a:ext uri="{FF2B5EF4-FFF2-40B4-BE49-F238E27FC236}">
                <a16:creationId xmlns:a16="http://schemas.microsoft.com/office/drawing/2014/main" id="{BDFE44D4-0396-1545-B718-CA4127772CC3}"/>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202717909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36041" y="6206980"/>
            <a:ext cx="1808099" cy="360000"/>
          </a:xfrm>
          <a:prstGeom prst="rect">
            <a:avLst/>
          </a:prstGeom>
        </p:spPr>
        <p:txBody>
          <a:bodyPr/>
          <a:lstStyle/>
          <a:p>
            <a:pPr>
              <a:defRPr/>
            </a:pPr>
            <a:fld id="{87C74B69-35D0-4CEE-9A59-87A60A0AF8DF}" type="datetimeFigureOut">
              <a:rPr lang="en-AU" smtClean="0"/>
              <a:pPr>
                <a:defRPr/>
              </a:pPr>
              <a:t>12/09/2022</a:t>
            </a:fld>
            <a:endParaRPr lang="en-AU" dirty="0"/>
          </a:p>
        </p:txBody>
      </p:sp>
      <p:sp>
        <p:nvSpPr>
          <p:cNvPr id="3" name="Footer Placeholder 2"/>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4" name="Slide Number Placeholder 3"/>
          <p:cNvSpPr>
            <a:spLocks noGrp="1"/>
          </p:cNvSpPr>
          <p:nvPr>
            <p:ph type="sldNum" sz="quarter" idx="12"/>
          </p:nvPr>
        </p:nvSpPr>
        <p:spPr>
          <a:xfrm>
            <a:off x="815413" y="6206980"/>
            <a:ext cx="672075" cy="360000"/>
          </a:xfrm>
          <a:prstGeom prst="rect">
            <a:avLst/>
          </a:prstGeom>
        </p:spPr>
        <p:txBody>
          <a:bodyPr/>
          <a:lstStyle/>
          <a:p>
            <a:pPr>
              <a:defRPr/>
            </a:pPr>
            <a:fld id="{95E8F1CA-4891-43D1-99A6-2A39C87BC61E}" type="slidenum">
              <a:rPr lang="en-AU" smtClean="0"/>
              <a:pPr>
                <a:defRPr/>
              </a:pPr>
              <a:t>‹#›</a:t>
            </a:fld>
            <a:endParaRPr lang="en-AU" dirty="0"/>
          </a:p>
        </p:txBody>
      </p:sp>
    </p:spTree>
    <p:extLst>
      <p:ext uri="{BB962C8B-B14F-4D97-AF65-F5344CB8AC3E}">
        <p14:creationId xmlns:p14="http://schemas.microsoft.com/office/powerpoint/2010/main" val="42318036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Date Placeholder 3"/>
          <p:cNvSpPr>
            <a:spLocks noGrp="1"/>
          </p:cNvSpPr>
          <p:nvPr>
            <p:ph type="dt" sz="half" idx="14"/>
          </p:nvPr>
        </p:nvSpPr>
        <p:spPr>
          <a:xfrm>
            <a:off x="5535084" y="6206067"/>
            <a:ext cx="1809749" cy="361951"/>
          </a:xfrm>
          <a:prstGeom prst="rect">
            <a:avLst/>
          </a:prstGeom>
        </p:spPr>
        <p:txBody>
          <a:bodyPr/>
          <a:lstStyle>
            <a:lvl1pPr>
              <a:defRPr/>
            </a:lvl1pPr>
          </a:lstStyle>
          <a:p>
            <a:pPr>
              <a:defRPr/>
            </a:pPr>
            <a:fld id="{5B8D71CE-7889-4667-9C05-7E7B28984D14}" type="datetimeFigureOut">
              <a:rPr lang="en-AU"/>
              <a:pPr>
                <a:defRPr/>
              </a:pPr>
              <a:t>12/09/2022</a:t>
            </a:fld>
            <a:endParaRPr lang="en-AU" dirty="0"/>
          </a:p>
        </p:txBody>
      </p:sp>
      <p:sp>
        <p:nvSpPr>
          <p:cNvPr id="7" name="Footer Placeholder 4"/>
          <p:cNvSpPr>
            <a:spLocks noGrp="1"/>
          </p:cNvSpPr>
          <p:nvPr>
            <p:ph type="ftr" sz="quarter" idx="15"/>
          </p:nvPr>
        </p:nvSpPr>
        <p:spPr>
          <a:xfrm>
            <a:off x="1579033" y="6206067"/>
            <a:ext cx="3860800" cy="361951"/>
          </a:xfrm>
          <a:prstGeom prst="rect">
            <a:avLst/>
          </a:prstGeom>
        </p:spPr>
        <p:txBody>
          <a:bodyPr/>
          <a:lstStyle>
            <a:lvl1pPr>
              <a:defRPr/>
            </a:lvl1pPr>
          </a:lstStyle>
          <a:p>
            <a:pPr>
              <a:defRPr/>
            </a:pPr>
            <a:endParaRPr lang="en-AU"/>
          </a:p>
        </p:txBody>
      </p:sp>
      <p:sp>
        <p:nvSpPr>
          <p:cNvPr id="9" name="Slide Number Placeholder 5"/>
          <p:cNvSpPr>
            <a:spLocks noGrp="1"/>
          </p:cNvSpPr>
          <p:nvPr>
            <p:ph type="sldNum" sz="quarter" idx="16"/>
          </p:nvPr>
        </p:nvSpPr>
        <p:spPr>
          <a:xfrm>
            <a:off x="814918" y="6206067"/>
            <a:ext cx="673100" cy="361951"/>
          </a:xfrm>
          <a:prstGeom prst="rect">
            <a:avLst/>
          </a:prstGeom>
        </p:spPr>
        <p:txBody>
          <a:bodyPr/>
          <a:lstStyle>
            <a:lvl1pPr>
              <a:defRPr/>
            </a:lvl1pPr>
          </a:lstStyle>
          <a:p>
            <a:pPr>
              <a:defRPr/>
            </a:pPr>
            <a:fld id="{1898F9A1-4B09-47DB-96AF-8F4771B15F28}" type="slidenum">
              <a:rPr lang="en-AU"/>
              <a:pPr>
                <a:defRPr/>
              </a:pPr>
              <a:t>‹#›</a:t>
            </a:fld>
            <a:endParaRPr lang="en-AU" dirty="0"/>
          </a:p>
        </p:txBody>
      </p:sp>
    </p:spTree>
    <p:extLst>
      <p:ext uri="{BB962C8B-B14F-4D97-AF65-F5344CB8AC3E}">
        <p14:creationId xmlns:p14="http://schemas.microsoft.com/office/powerpoint/2010/main" val="31813923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solidFill>
                  <a:prstClr val="black">
                    <a:tint val="75000"/>
                  </a:prstClr>
                </a:solidFill>
              </a:rPr>
              <a:pPr/>
              <a:t>12/09/2022</a:t>
            </a:fld>
            <a:endParaRPr lang="en-AU">
              <a:solidFill>
                <a:prstClr val="black">
                  <a:tint val="75000"/>
                </a:prstClr>
              </a:solidFill>
            </a:endParaRPr>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solidFill>
                  <a:prstClr val="black">
                    <a:tint val="75000"/>
                  </a:prstClr>
                </a:solidFill>
              </a:rPr>
              <a:pPr/>
              <a:t>‹#›</a:t>
            </a:fld>
            <a:endParaRPr lang="en-AU">
              <a:solidFill>
                <a:prstClr val="black">
                  <a:tint val="75000"/>
                </a:prstClr>
              </a:solidFill>
            </a:endParaRPr>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6303829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73823" y="6101777"/>
            <a:ext cx="2255999" cy="405167"/>
          </a:xfrm>
          <a:prstGeom prst="rect">
            <a:avLst/>
          </a:prstGeom>
        </p:spPr>
      </p:pic>
      <p:cxnSp>
        <p:nvCxnSpPr>
          <p:cNvPr id="8" name="Straight Connector 7"/>
          <p:cNvCxnSpPr/>
          <p:nvPr userDrawn="1"/>
        </p:nvCxnSpPr>
        <p:spPr>
          <a:xfrm flipH="1">
            <a:off x="585907" y="5941008"/>
            <a:ext cx="11043908" cy="0"/>
          </a:xfrm>
          <a:prstGeom prst="line">
            <a:avLst/>
          </a:prstGeom>
          <a:ln w="3175" cmpd="sng">
            <a:solidFill>
              <a:schemeClr val="bg1">
                <a:lumMod val="6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userDrawn="1"/>
        </p:nvSpPr>
        <p:spPr>
          <a:xfrm>
            <a:off x="536094" y="6245419"/>
            <a:ext cx="394660" cy="297454"/>
          </a:xfrm>
          <a:prstGeom prst="rect">
            <a:avLst/>
          </a:prstGeom>
          <a:noFill/>
        </p:spPr>
        <p:txBody>
          <a:bodyPr wrap="none" rtlCol="0">
            <a:spAutoFit/>
          </a:bodyPr>
          <a:lstStyle/>
          <a:p>
            <a:pPr defTabSz="609585" eaLnBrk="1" fontAlgn="auto" hangingPunct="1">
              <a:spcBef>
                <a:spcPts val="0"/>
              </a:spcBef>
              <a:spcAft>
                <a:spcPts val="0"/>
              </a:spcAft>
            </a:pPr>
            <a:fld id="{DC23E38B-95EB-684D-A168-FE3AE1E460D3}" type="slidenum">
              <a:rPr lang="en-US" sz="1333" smtClean="0">
                <a:solidFill>
                  <a:prstClr val="white">
                    <a:lumMod val="65000"/>
                  </a:prstClr>
                </a:solidFill>
                <a:latin typeface="Arial" panose="020B0604020202020204"/>
              </a:rPr>
              <a:pPr defTabSz="609585" eaLnBrk="1" fontAlgn="auto" hangingPunct="1">
                <a:spcBef>
                  <a:spcPts val="0"/>
                </a:spcBef>
                <a:spcAft>
                  <a:spcPts val="0"/>
                </a:spcAft>
              </a:pPr>
              <a:t>‹#›</a:t>
            </a:fld>
            <a:endParaRPr lang="en-US" sz="1333" dirty="0">
              <a:solidFill>
                <a:prstClr val="white">
                  <a:lumMod val="65000"/>
                </a:prstClr>
              </a:solidFill>
              <a:latin typeface="Arial" panose="020B0604020202020204"/>
            </a:endParaRPr>
          </a:p>
        </p:txBody>
      </p:sp>
    </p:spTree>
    <p:extLst>
      <p:ext uri="{BB962C8B-B14F-4D97-AF65-F5344CB8AC3E}">
        <p14:creationId xmlns:p14="http://schemas.microsoft.com/office/powerpoint/2010/main" val="3803313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uiding Ray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694E11-521B-DF43-BC5B-6C9BA866DCFD}"/>
              </a:ext>
            </a:extLst>
          </p:cNvPr>
          <p:cNvPicPr>
            <a:picLocks noChangeAspect="1"/>
          </p:cNvPicPr>
          <p:nvPr/>
        </p:nvPicPr>
        <p:blipFill rotWithShape="1">
          <a:blip r:embed="rId2"/>
          <a:srcRect r="10282"/>
          <a:stretch/>
        </p:blipFill>
        <p:spPr>
          <a:xfrm>
            <a:off x="4295800" y="0"/>
            <a:ext cx="7896200" cy="6858000"/>
          </a:xfrm>
          <a:prstGeom prst="rect">
            <a:avLst/>
          </a:prstGeom>
        </p:spPr>
      </p:pic>
      <p:sp>
        <p:nvSpPr>
          <p:cNvPr id="2" name="Title 1">
            <a:extLst>
              <a:ext uri="{FF2B5EF4-FFF2-40B4-BE49-F238E27FC236}">
                <a16:creationId xmlns:a16="http://schemas.microsoft.com/office/drawing/2014/main" id="{40B1A5A0-B1D1-F14B-94E5-C494F602E63B}"/>
              </a:ext>
            </a:extLst>
          </p:cNvPr>
          <p:cNvSpPr>
            <a:spLocks noGrp="1"/>
          </p:cNvSpPr>
          <p:nvPr>
            <p:ph type="title"/>
          </p:nvPr>
        </p:nvSpPr>
        <p:spPr/>
        <p:txBody>
          <a:bodyPr>
            <a:noAutofit/>
          </a:body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CAFA114A-7C22-B646-920D-7C6C1B42EC98}"/>
              </a:ext>
            </a:extLst>
          </p:cNvPr>
          <p:cNvPicPr>
            <a:picLocks noChangeAspect="1"/>
          </p:cNvPicPr>
          <p:nvPr/>
        </p:nvPicPr>
        <p:blipFill>
          <a:blip r:embed="rId3"/>
          <a:stretch>
            <a:fillRect/>
          </a:stretch>
        </p:blipFill>
        <p:spPr>
          <a:xfrm>
            <a:off x="11348156" y="376447"/>
            <a:ext cx="412157" cy="244241"/>
          </a:xfrm>
          <a:prstGeom prst="rect">
            <a:avLst/>
          </a:prstGeom>
        </p:spPr>
      </p:pic>
      <p:sp>
        <p:nvSpPr>
          <p:cNvPr id="5" name="Text Placeholder 14">
            <a:extLst>
              <a:ext uri="{FF2B5EF4-FFF2-40B4-BE49-F238E27FC236}">
                <a16:creationId xmlns:a16="http://schemas.microsoft.com/office/drawing/2014/main" id="{9F2D5D3B-054B-5143-819E-11F1C3D21102}"/>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6" name="Text Placeholder 16">
            <a:extLst>
              <a:ext uri="{FF2B5EF4-FFF2-40B4-BE49-F238E27FC236}">
                <a16:creationId xmlns:a16="http://schemas.microsoft.com/office/drawing/2014/main" id="{CB3AB905-F565-CF4B-B4F6-E35D28566B91}"/>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1725955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uiding Ray 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44576F-133F-6E45-B8BF-2C373B0A2719}"/>
              </a:ext>
            </a:extLst>
          </p:cNvPr>
          <p:cNvPicPr>
            <a:picLocks noChangeAspect="1"/>
          </p:cNvPicPr>
          <p:nvPr/>
        </p:nvPicPr>
        <p:blipFill>
          <a:blip r:embed="rId2"/>
          <a:stretch>
            <a:fillRect/>
          </a:stretch>
        </p:blipFill>
        <p:spPr>
          <a:xfrm>
            <a:off x="1343472" y="679690"/>
            <a:ext cx="10848528" cy="6178310"/>
          </a:xfrm>
          <a:prstGeom prst="rect">
            <a:avLst/>
          </a:prstGeom>
        </p:spPr>
      </p:pic>
      <p:sp>
        <p:nvSpPr>
          <p:cNvPr id="2" name="Title 1">
            <a:extLst>
              <a:ext uri="{FF2B5EF4-FFF2-40B4-BE49-F238E27FC236}">
                <a16:creationId xmlns:a16="http://schemas.microsoft.com/office/drawing/2014/main" id="{88F10444-D9B1-5C49-AC13-44E70CCDFF1D}"/>
              </a:ext>
            </a:extLst>
          </p:cNvPr>
          <p:cNvSpPr>
            <a:spLocks noGrp="1"/>
          </p:cNvSpPr>
          <p:nvPr>
            <p:ph type="title"/>
          </p:nvPr>
        </p:nvSpPr>
        <p:spPr/>
        <p:txBody>
          <a:bodyPr/>
          <a:lstStyle/>
          <a:p>
            <a:r>
              <a:rPr lang="en-GB"/>
              <a:t>Click to edit Master title style</a:t>
            </a:r>
            <a:endParaRPr lang="en-US"/>
          </a:p>
        </p:txBody>
      </p:sp>
      <p:sp>
        <p:nvSpPr>
          <p:cNvPr id="3" name="Text Placeholder 14">
            <a:extLst>
              <a:ext uri="{FF2B5EF4-FFF2-40B4-BE49-F238E27FC236}">
                <a16:creationId xmlns:a16="http://schemas.microsoft.com/office/drawing/2014/main" id="{1C0C4143-6346-274B-963D-B7DB6B40C486}"/>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4" name="Text Placeholder 16">
            <a:extLst>
              <a:ext uri="{FF2B5EF4-FFF2-40B4-BE49-F238E27FC236}">
                <a16:creationId xmlns:a16="http://schemas.microsoft.com/office/drawing/2014/main" id="{B40C50BF-CF85-8046-B268-61294E698489}"/>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5" name="Picture 4">
            <a:extLst>
              <a:ext uri="{FF2B5EF4-FFF2-40B4-BE49-F238E27FC236}">
                <a16:creationId xmlns:a16="http://schemas.microsoft.com/office/drawing/2014/main" id="{22C28A06-9BC2-174D-B4B8-5301DC9C86A8}"/>
              </a:ext>
            </a:extLst>
          </p:cNvPr>
          <p:cNvPicPr>
            <a:picLocks noChangeAspect="1"/>
          </p:cNvPicPr>
          <p:nvPr/>
        </p:nvPicPr>
        <p:blipFill>
          <a:blip r:embed="rId3"/>
          <a:stretch>
            <a:fillRect/>
          </a:stretch>
        </p:blipFill>
        <p:spPr>
          <a:xfrm>
            <a:off x="11348156" y="376447"/>
            <a:ext cx="412157" cy="244241"/>
          </a:xfrm>
          <a:prstGeom prst="rect">
            <a:avLst/>
          </a:prstGeom>
        </p:spPr>
      </p:pic>
    </p:spTree>
    <p:extLst>
      <p:ext uri="{BB962C8B-B14F-4D97-AF65-F5344CB8AC3E}">
        <p14:creationId xmlns:p14="http://schemas.microsoft.com/office/powerpoint/2010/main" val="716318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uiding Ray 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E0DD2-167A-F24E-8740-0348AB187FC2}"/>
              </a:ext>
            </a:extLst>
          </p:cNvPr>
          <p:cNvPicPr>
            <a:picLocks noChangeAspect="1"/>
          </p:cNvPicPr>
          <p:nvPr/>
        </p:nvPicPr>
        <p:blipFill>
          <a:blip r:embed="rId2"/>
          <a:stretch>
            <a:fillRect/>
          </a:stretch>
        </p:blipFill>
        <p:spPr>
          <a:xfrm>
            <a:off x="4511824" y="0"/>
            <a:ext cx="7677156"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7"/>
            <a:ext cx="412157" cy="244241"/>
          </a:xfrm>
          <a:prstGeom prst="rect">
            <a:avLst/>
          </a:prstGeom>
        </p:spPr>
      </p:pic>
    </p:spTree>
    <p:extLst>
      <p:ext uri="{BB962C8B-B14F-4D97-AF65-F5344CB8AC3E}">
        <p14:creationId xmlns:p14="http://schemas.microsoft.com/office/powerpoint/2010/main" val="21156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ing - illustration">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EB273-144E-8E4F-BA8D-7AD3619A49C3}"/>
              </a:ext>
            </a:extLst>
          </p:cNvPr>
          <p:cNvPicPr>
            <a:picLocks noChangeAspect="1"/>
          </p:cNvPicPr>
          <p:nvPr/>
        </p:nvPicPr>
        <p:blipFill>
          <a:blip r:embed="rId2"/>
          <a:stretch>
            <a:fillRect/>
          </a:stretch>
        </p:blipFill>
        <p:spPr>
          <a:xfrm>
            <a:off x="1" y="0"/>
            <a:ext cx="12192000" cy="6910088"/>
          </a:xfrm>
          <a:prstGeom prst="rect">
            <a:avLst/>
          </a:prstGeom>
        </p:spPr>
      </p:pic>
      <p:pic>
        <p:nvPicPr>
          <p:cNvPr id="9" name="Picture 8">
            <a:extLst>
              <a:ext uri="{FF2B5EF4-FFF2-40B4-BE49-F238E27FC236}">
                <a16:creationId xmlns:a16="http://schemas.microsoft.com/office/drawing/2014/main" id="{672CB57A-6F3B-B14B-A990-AB4CC21543EB}"/>
              </a:ext>
            </a:extLst>
          </p:cNvPr>
          <p:cNvPicPr>
            <a:picLocks noChangeAspect="1"/>
          </p:cNvPicPr>
          <p:nvPr/>
        </p:nvPicPr>
        <p:blipFill>
          <a:blip r:embed="rId3"/>
          <a:stretch>
            <a:fillRect/>
          </a:stretch>
        </p:blipFill>
        <p:spPr>
          <a:xfrm>
            <a:off x="11348156" y="376447"/>
            <a:ext cx="412157" cy="244241"/>
          </a:xfrm>
          <a:prstGeom prst="rect">
            <a:avLst/>
          </a:prstGeom>
        </p:spPr>
      </p:pic>
      <p:sp>
        <p:nvSpPr>
          <p:cNvPr id="10" name="Title 9">
            <a:extLst>
              <a:ext uri="{FF2B5EF4-FFF2-40B4-BE49-F238E27FC236}">
                <a16:creationId xmlns:a16="http://schemas.microsoft.com/office/drawing/2014/main" id="{50A558AE-7CCA-6D40-95AA-D979930A26F8}"/>
              </a:ext>
            </a:extLst>
          </p:cNvPr>
          <p:cNvSpPr>
            <a:spLocks noGrp="1"/>
          </p:cNvSpPr>
          <p:nvPr>
            <p:ph type="title"/>
          </p:nvPr>
        </p:nvSpPr>
        <p:spPr>
          <a:xfrm>
            <a:off x="540000" y="2995200"/>
            <a:ext cx="4932000" cy="864000"/>
          </a:xfrm>
        </p:spPr>
        <p:txBody>
          <a:bodyPr lIns="0" tIns="0" rIns="0" bIns="0" anchor="ctr" anchorCtr="0"/>
          <a:lstStyle>
            <a:lvl1pPr>
              <a:defRPr sz="4800">
                <a:solidFill>
                  <a:srgbClr val="EA4403"/>
                </a:solidFill>
              </a:defRPr>
            </a:lvl1pPr>
          </a:lstStyle>
          <a:p>
            <a:r>
              <a:rPr lang="en-GB"/>
              <a:t>Click to edit Master title style</a:t>
            </a:r>
            <a:endParaRPr lang="en-US" dirty="0"/>
          </a:p>
        </p:txBody>
      </p:sp>
    </p:spTree>
    <p:extLst>
      <p:ext uri="{BB962C8B-B14F-4D97-AF65-F5344CB8AC3E}">
        <p14:creationId xmlns:p14="http://schemas.microsoft.com/office/powerpoint/2010/main" val="3940182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29" Type="http://schemas.openxmlformats.org/officeDocument/2006/relationships/theme" Target="../theme/theme2.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slideLayout" Target="../slideLayouts/slideLayout53.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360000"/>
            <a:ext cx="10081120" cy="1143000"/>
          </a:xfrm>
          <a:prstGeom prst="rect">
            <a:avLst/>
          </a:prstGeom>
        </p:spPr>
        <p:txBody>
          <a:bodyPr vert="horz" lIns="0" tIns="0" rIns="0" bIns="0" rtlCol="0" anchor="t" anchorCtr="0">
            <a:noAutofit/>
          </a:bodyPr>
          <a:lstStyle/>
          <a:p>
            <a:r>
              <a:rPr lang="en-US" dirty="0"/>
              <a:t>Headline set in Arial 80 </a:t>
            </a:r>
            <a:r>
              <a:rPr lang="en-US" dirty="0" err="1"/>
              <a:t>pt</a:t>
            </a:r>
            <a:endParaRPr lang="en-AU" dirty="0"/>
          </a:p>
        </p:txBody>
      </p:sp>
      <p:sp>
        <p:nvSpPr>
          <p:cNvPr id="3" name="Text Placeholder 2"/>
          <p:cNvSpPr>
            <a:spLocks noGrp="1"/>
          </p:cNvSpPr>
          <p:nvPr>
            <p:ph type="body" idx="1"/>
          </p:nvPr>
        </p:nvSpPr>
        <p:spPr>
          <a:xfrm>
            <a:off x="540000" y="2160000"/>
            <a:ext cx="10081120" cy="43524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Tree>
    <p:extLst>
      <p:ext uri="{BB962C8B-B14F-4D97-AF65-F5344CB8AC3E}">
        <p14:creationId xmlns:p14="http://schemas.microsoft.com/office/powerpoint/2010/main" val="725997243"/>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 id="2147483688" r:id="rId19"/>
    <p:sldLayoutId id="2147483689" r:id="rId20"/>
    <p:sldLayoutId id="2147483690" r:id="rId21"/>
    <p:sldLayoutId id="2147483691" r:id="rId22"/>
    <p:sldLayoutId id="2147483692" r:id="rId23"/>
    <p:sldLayoutId id="2147483693" r:id="rId24"/>
    <p:sldLayoutId id="2147483667" r:id="rId25"/>
  </p:sldLayoutIdLst>
  <p:txStyles>
    <p:titleStyle>
      <a:lvl1pPr algn="l" defTabSz="1219170" rtl="0" eaLnBrk="1" latinLnBrk="0" hangingPunct="1">
        <a:spcBef>
          <a:spcPct val="0"/>
        </a:spcBef>
        <a:buNone/>
        <a:defRPr sz="4100" kern="1200">
          <a:solidFill>
            <a:srgbClr val="EA4403"/>
          </a:solidFill>
          <a:latin typeface="+mj-lt"/>
          <a:ea typeface="+mj-ea"/>
          <a:cs typeface="+mj-cs"/>
        </a:defRPr>
      </a:lvl1pPr>
    </p:titleStyle>
    <p:bodyStyle>
      <a:lvl1pPr marL="0" indent="0" algn="l" defTabSz="121917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2006" indent="-237061" algn="l" defTabSz="121917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709" indent="-234945" algn="l" defTabSz="121917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45" indent="-249760" algn="l" defTabSz="121917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949" indent="-234945" algn="l" defTabSz="121917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360000"/>
            <a:ext cx="10081120" cy="1143000"/>
          </a:xfrm>
          <a:prstGeom prst="rect">
            <a:avLst/>
          </a:prstGeom>
        </p:spPr>
        <p:txBody>
          <a:bodyPr vert="horz" lIns="0" tIns="0" rIns="0" bIns="0" rtlCol="0" anchor="t" anchorCtr="0">
            <a:noAutofit/>
          </a:bodyPr>
          <a:lstStyle/>
          <a:p>
            <a:r>
              <a:rPr lang="en-US" dirty="0"/>
              <a:t>Headline set in Arial 80 </a:t>
            </a:r>
            <a:r>
              <a:rPr lang="en-US" dirty="0" err="1"/>
              <a:t>pt</a:t>
            </a:r>
            <a:endParaRPr lang="en-AU" dirty="0"/>
          </a:p>
        </p:txBody>
      </p:sp>
      <p:sp>
        <p:nvSpPr>
          <p:cNvPr id="3" name="Text Placeholder 2"/>
          <p:cNvSpPr>
            <a:spLocks noGrp="1"/>
          </p:cNvSpPr>
          <p:nvPr>
            <p:ph type="body" idx="1"/>
          </p:nvPr>
        </p:nvSpPr>
        <p:spPr>
          <a:xfrm>
            <a:off x="540000" y="2160000"/>
            <a:ext cx="10081120" cy="435240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3232577371"/>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 id="2147483715" r:id="rId21"/>
    <p:sldLayoutId id="2147483716" r:id="rId22"/>
    <p:sldLayoutId id="2147483717" r:id="rId23"/>
    <p:sldLayoutId id="2147483718" r:id="rId24"/>
    <p:sldLayoutId id="2147483719" r:id="rId25"/>
    <p:sldLayoutId id="2147483720" r:id="rId26"/>
    <p:sldLayoutId id="2147483721" r:id="rId27"/>
    <p:sldLayoutId id="2147483722" r:id="rId28"/>
  </p:sldLayoutIdLst>
  <p:txStyles>
    <p:titleStyle>
      <a:lvl1pPr algn="l" defTabSz="1219140" rtl="0" eaLnBrk="1" latinLnBrk="0" hangingPunct="1">
        <a:spcBef>
          <a:spcPct val="0"/>
        </a:spcBef>
        <a:buNone/>
        <a:defRPr sz="4100" kern="1200">
          <a:solidFill>
            <a:srgbClr val="EA4403"/>
          </a:solidFill>
          <a:latin typeface="+mj-lt"/>
          <a:ea typeface="+mj-ea"/>
          <a:cs typeface="+mj-cs"/>
        </a:defRPr>
      </a:lvl1pPr>
    </p:titleStyle>
    <p:body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23.emf"/><Relationship Id="rId4" Type="http://schemas.openxmlformats.org/officeDocument/2006/relationships/image" Target="../media/image22.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2.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tags" Target="../tags/tag4.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9831F-4E8D-984C-A883-BEE7AC5D8952}"/>
              </a:ext>
            </a:extLst>
          </p:cNvPr>
          <p:cNvSpPr>
            <a:spLocks noGrp="1"/>
          </p:cNvSpPr>
          <p:nvPr>
            <p:ph type="title"/>
          </p:nvPr>
        </p:nvSpPr>
        <p:spPr/>
        <p:txBody>
          <a:bodyPr/>
          <a:lstStyle/>
          <a:p>
            <a:r>
              <a:rPr lang="en-AU" sz="4800" dirty="0"/>
              <a:t>Our investment options</a:t>
            </a:r>
            <a:endParaRPr lang="en-US" sz="4800" dirty="0"/>
          </a:p>
        </p:txBody>
      </p:sp>
      <p:sp>
        <p:nvSpPr>
          <p:cNvPr id="4" name="Text Placeholder 3">
            <a:extLst>
              <a:ext uri="{FF2B5EF4-FFF2-40B4-BE49-F238E27FC236}">
                <a16:creationId xmlns:a16="http://schemas.microsoft.com/office/drawing/2014/main" id="{52251B01-24BC-6E4A-80D6-4CA7EC7ECB2C}"/>
              </a:ext>
            </a:extLst>
          </p:cNvPr>
          <p:cNvSpPr>
            <a:spLocks noGrp="1"/>
          </p:cNvSpPr>
          <p:nvPr>
            <p:ph type="body" sz="quarter" idx="10"/>
          </p:nvPr>
        </p:nvSpPr>
        <p:spPr>
          <a:xfrm>
            <a:off x="7822800" y="5302800"/>
            <a:ext cx="2088000" cy="246221"/>
          </a:xfrm>
        </p:spPr>
        <p:txBody>
          <a:bodyPr/>
          <a:lstStyle/>
          <a:p>
            <a:r>
              <a:rPr lang="en-US" dirty="0"/>
              <a:t>July 2022</a:t>
            </a:r>
          </a:p>
        </p:txBody>
      </p:sp>
    </p:spTree>
    <p:extLst>
      <p:ext uri="{BB962C8B-B14F-4D97-AF65-F5344CB8AC3E}">
        <p14:creationId xmlns:p14="http://schemas.microsoft.com/office/powerpoint/2010/main" val="4274390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3D63A6EB-0760-C444-8C35-CFE2AD8F99C7}"/>
              </a:ext>
            </a:extLst>
          </p:cNvPr>
          <p:cNvSpPr>
            <a:spLocks noGrp="1"/>
          </p:cNvSpPr>
          <p:nvPr>
            <p:ph type="title"/>
          </p:nvPr>
        </p:nvSpPr>
        <p:spPr/>
        <p:txBody>
          <a:bodyPr/>
          <a:lstStyle/>
          <a:p>
            <a:r>
              <a:rPr lang="en-AU" dirty="0"/>
              <a:t>Net Zero 2050</a:t>
            </a:r>
            <a:endParaRPr lang="en-US" dirty="0"/>
          </a:p>
        </p:txBody>
      </p:sp>
      <p:sp>
        <p:nvSpPr>
          <p:cNvPr id="5" name="Text Placeholder 4">
            <a:extLst>
              <a:ext uri="{FF2B5EF4-FFF2-40B4-BE49-F238E27FC236}">
                <a16:creationId xmlns:a16="http://schemas.microsoft.com/office/drawing/2014/main" id="{81FD476D-2C21-E435-F976-1647F8D80A2E}"/>
              </a:ext>
            </a:extLst>
          </p:cNvPr>
          <p:cNvSpPr>
            <a:spLocks noGrp="1"/>
          </p:cNvSpPr>
          <p:nvPr>
            <p:ph type="body" sz="quarter" idx="10"/>
          </p:nvPr>
        </p:nvSpPr>
        <p:spPr>
          <a:xfrm>
            <a:off x="539750" y="2160000"/>
            <a:ext cx="7572474" cy="4140000"/>
          </a:xfrm>
        </p:spPr>
        <p:txBody>
          <a:bodyPr/>
          <a:lstStyle/>
          <a:p>
            <a:pPr marL="285750" indent="-285750">
              <a:buClr>
                <a:srgbClr val="FA8C00"/>
              </a:buClr>
              <a:buFont typeface="Arial" panose="020B0604020202020204" pitchFamily="34" charset="0"/>
              <a:buChar char="•"/>
            </a:pPr>
            <a:r>
              <a:rPr lang="en-US" dirty="0"/>
              <a:t>The Fund has committed to achieving net zero carbon emissions by 2050.</a:t>
            </a:r>
          </a:p>
          <a:p>
            <a:pPr marL="285750" indent="-285750">
              <a:buClr>
                <a:srgbClr val="FA8C00"/>
              </a:buClr>
              <a:buFont typeface="Arial" panose="020B0604020202020204" pitchFamily="34" charset="0"/>
              <a:buChar char="•"/>
            </a:pPr>
            <a:r>
              <a:rPr lang="en-US" dirty="0"/>
              <a:t>Climate change in one of the most significant investment issues facing investors today.</a:t>
            </a:r>
          </a:p>
          <a:p>
            <a:pPr marL="285750" indent="-285750">
              <a:buClr>
                <a:srgbClr val="FA8C00"/>
              </a:buClr>
              <a:buFont typeface="Arial" panose="020B0604020202020204" pitchFamily="34" charset="0"/>
              <a:buChar char="•"/>
            </a:pPr>
            <a:r>
              <a:rPr lang="en-US" dirty="0"/>
              <a:t>Climate related risks will impact all economies, asset classes and industries, societies and the environment.</a:t>
            </a:r>
          </a:p>
          <a:p>
            <a:pPr marL="285750" indent="-285750">
              <a:buClr>
                <a:srgbClr val="FA8C00"/>
              </a:buClr>
              <a:buFont typeface="Arial" panose="020B0604020202020204" pitchFamily="34" charset="0"/>
              <a:buChar char="•"/>
            </a:pPr>
            <a:r>
              <a:rPr lang="en-US" dirty="0"/>
              <a:t>Managing the investment portfolio to net zero by 2050 is in your clients’ best interests and in line with the Fund’s long-term investment performance.</a:t>
            </a:r>
          </a:p>
          <a:p>
            <a:pPr marL="285750" indent="-285750">
              <a:buClr>
                <a:srgbClr val="FA8C00"/>
              </a:buClr>
              <a:buFont typeface="Arial" panose="020B0604020202020204" pitchFamily="34" charset="0"/>
              <a:buChar char="•"/>
            </a:pPr>
            <a:endParaRPr lang="en-US" dirty="0"/>
          </a:p>
          <a:p>
            <a:r>
              <a:rPr lang="en-US" dirty="0"/>
              <a:t>The Fund’s significant actions include:</a:t>
            </a:r>
          </a:p>
          <a:p>
            <a:pPr marL="285750" indent="-285750">
              <a:buClr>
                <a:srgbClr val="FA8C00"/>
              </a:buClr>
              <a:buFont typeface="Arial" panose="020B0604020202020204" pitchFamily="34" charset="0"/>
              <a:buChar char="•"/>
            </a:pPr>
            <a:r>
              <a:rPr lang="en-US" dirty="0"/>
              <a:t>targeted and comprehensive direct company engagement</a:t>
            </a:r>
          </a:p>
          <a:p>
            <a:pPr marL="285750" indent="-285750">
              <a:buClr>
                <a:srgbClr val="FA8C00"/>
              </a:buClr>
              <a:buFont typeface="Arial" panose="020B0604020202020204" pitchFamily="34" charset="0"/>
              <a:buChar char="•"/>
            </a:pPr>
            <a:r>
              <a:rPr lang="en-US" dirty="0"/>
              <a:t>portfolio emissions analysis</a:t>
            </a:r>
          </a:p>
          <a:p>
            <a:pPr marL="285750" indent="-285750">
              <a:buClr>
                <a:srgbClr val="FA8C00"/>
              </a:buClr>
              <a:buFont typeface="Arial" panose="020B0604020202020204" pitchFamily="34" charset="0"/>
              <a:buChar char="•"/>
            </a:pPr>
            <a:r>
              <a:rPr lang="en-US" dirty="0"/>
              <a:t>our work as a founding member of Climate Action 100+</a:t>
            </a:r>
          </a:p>
          <a:p>
            <a:pPr marL="285750" indent="-285750">
              <a:buClr>
                <a:srgbClr val="FA8C00"/>
              </a:buClr>
              <a:buFont typeface="Arial" panose="020B0604020202020204" pitchFamily="34" charset="0"/>
              <a:buChar char="•"/>
            </a:pPr>
            <a:r>
              <a:rPr lang="en-US" dirty="0"/>
              <a:t>active voting on shareholder resolutions</a:t>
            </a:r>
          </a:p>
          <a:p>
            <a:pPr marL="285750" indent="-285750">
              <a:buClr>
                <a:srgbClr val="FA8C00"/>
              </a:buClr>
              <a:buFont typeface="Arial" panose="020B0604020202020204" pitchFamily="34" charset="0"/>
              <a:buChar char="•"/>
            </a:pPr>
            <a:r>
              <a:rPr lang="en-US" dirty="0"/>
              <a:t>collaborations with other investors to amplify our impact.</a:t>
            </a:r>
          </a:p>
          <a:p>
            <a:endParaRPr lang="en-AU" dirty="0"/>
          </a:p>
        </p:txBody>
      </p:sp>
      <p:sp>
        <p:nvSpPr>
          <p:cNvPr id="2" name="Text Placeholder 1">
            <a:extLst>
              <a:ext uri="{FF2B5EF4-FFF2-40B4-BE49-F238E27FC236}">
                <a16:creationId xmlns:a16="http://schemas.microsoft.com/office/drawing/2014/main" id="{CE6F253D-F198-50B8-9EB4-9F0951C7A013}"/>
              </a:ext>
            </a:extLst>
          </p:cNvPr>
          <p:cNvSpPr>
            <a:spLocks noGrp="1"/>
          </p:cNvSpPr>
          <p:nvPr>
            <p:ph type="body" sz="quarter" idx="11"/>
          </p:nvPr>
        </p:nvSpPr>
        <p:spPr/>
        <p:txBody>
          <a:bodyPr/>
          <a:lstStyle/>
          <a:p>
            <a:endParaRPr lang="en-AU"/>
          </a:p>
        </p:txBody>
      </p:sp>
      <p:pic>
        <p:nvPicPr>
          <p:cNvPr id="8" name="Picture 7">
            <a:extLst>
              <a:ext uri="{FF2B5EF4-FFF2-40B4-BE49-F238E27FC236}">
                <a16:creationId xmlns:a16="http://schemas.microsoft.com/office/drawing/2014/main" id="{A1B17619-F14A-B0B6-4EA8-00A4F85B73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6040" y="1700808"/>
            <a:ext cx="6352200" cy="5157192"/>
          </a:xfrm>
          <a:prstGeom prst="rect">
            <a:avLst/>
          </a:prstGeom>
        </p:spPr>
      </p:pic>
    </p:spTree>
    <p:extLst>
      <p:ext uri="{BB962C8B-B14F-4D97-AF65-F5344CB8AC3E}">
        <p14:creationId xmlns:p14="http://schemas.microsoft.com/office/powerpoint/2010/main" val="1965947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F4198-CFC0-DB4B-A821-131C610AA99D}"/>
              </a:ext>
            </a:extLst>
          </p:cNvPr>
          <p:cNvSpPr>
            <a:spLocks noGrp="1"/>
          </p:cNvSpPr>
          <p:nvPr>
            <p:ph type="title"/>
          </p:nvPr>
        </p:nvSpPr>
        <p:spPr/>
        <p:txBody>
          <a:bodyPr/>
          <a:lstStyle/>
          <a:p>
            <a:r>
              <a:rPr lang="en-US" dirty="0"/>
              <a:t>Support </a:t>
            </a:r>
            <a:br>
              <a:rPr lang="en-US" dirty="0"/>
            </a:br>
            <a:r>
              <a:rPr lang="en-US" dirty="0"/>
              <a:t>for you</a:t>
            </a:r>
          </a:p>
        </p:txBody>
      </p:sp>
      <p:pic>
        <p:nvPicPr>
          <p:cNvPr id="3" name="Picture 2">
            <a:extLst>
              <a:ext uri="{FF2B5EF4-FFF2-40B4-BE49-F238E27FC236}">
                <a16:creationId xmlns:a16="http://schemas.microsoft.com/office/drawing/2014/main" id="{967F843C-A7B5-E84F-BEAF-137B120625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20002" y="1700808"/>
            <a:ext cx="5041402" cy="3779528"/>
          </a:xfrm>
          <a:prstGeom prst="rect">
            <a:avLst/>
          </a:prstGeom>
        </p:spPr>
      </p:pic>
    </p:spTree>
    <p:extLst>
      <p:ext uri="{BB962C8B-B14F-4D97-AF65-F5344CB8AC3E}">
        <p14:creationId xmlns:p14="http://schemas.microsoft.com/office/powerpoint/2010/main" val="3414156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66E88FDF-753E-4EF9-8434-B0EA64FA1FB3}"/>
              </a:ext>
            </a:extLst>
          </p:cNvPr>
          <p:cNvSpPr>
            <a:spLocks noGrp="1"/>
          </p:cNvSpPr>
          <p:nvPr>
            <p:ph type="body" sz="quarter" idx="10"/>
          </p:nvPr>
        </p:nvSpPr>
        <p:spPr>
          <a:xfrm>
            <a:off x="539751" y="1539020"/>
            <a:ext cx="7788497" cy="4140000"/>
          </a:xfrm>
        </p:spPr>
        <p:txBody>
          <a:bodyPr anchor="ctr"/>
          <a:lstStyle/>
          <a:p>
            <a:pPr>
              <a:spcBef>
                <a:spcPts val="800"/>
              </a:spcBef>
              <a:spcAft>
                <a:spcPts val="1200"/>
              </a:spcAft>
            </a:pPr>
            <a:r>
              <a:rPr lang="en-US" sz="2100" dirty="0">
                <a:solidFill>
                  <a:srgbClr val="53565A"/>
                </a:solidFill>
              </a:rPr>
              <a:t>Visit </a:t>
            </a:r>
            <a:r>
              <a:rPr lang="en-US" sz="2100" b="1" dirty="0">
                <a:solidFill>
                  <a:srgbClr val="260046"/>
                </a:solidFill>
              </a:rPr>
              <a:t>australiansuper.com/</a:t>
            </a:r>
            <a:r>
              <a:rPr lang="en-US" sz="2100" b="1" dirty="0" err="1">
                <a:solidFill>
                  <a:srgbClr val="260046"/>
                </a:solidFill>
              </a:rPr>
              <a:t>AdviserResources</a:t>
            </a:r>
            <a:r>
              <a:rPr lang="en-US" sz="2100" b="1" dirty="0">
                <a:solidFill>
                  <a:srgbClr val="260046"/>
                </a:solidFill>
              </a:rPr>
              <a:t> </a:t>
            </a:r>
            <a:br>
              <a:rPr lang="en-US" sz="2100" dirty="0">
                <a:solidFill>
                  <a:srgbClr val="53565A"/>
                </a:solidFill>
              </a:rPr>
            </a:br>
            <a:r>
              <a:rPr lang="en-US" sz="2100" dirty="0">
                <a:solidFill>
                  <a:srgbClr val="53565A"/>
                </a:solidFill>
              </a:rPr>
              <a:t>for the latest on:</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Investment options</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Performance</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Insurance</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Fees</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Latest updates</a:t>
            </a:r>
          </a:p>
        </p:txBody>
      </p:sp>
      <p:pic>
        <p:nvPicPr>
          <p:cNvPr id="9" name="Picture 8">
            <a:extLst>
              <a:ext uri="{FF2B5EF4-FFF2-40B4-BE49-F238E27FC236}">
                <a16:creationId xmlns:a16="http://schemas.microsoft.com/office/drawing/2014/main" id="{06E72F4D-CF32-FF47-9B8C-A37D0C7A97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052554" y="1629340"/>
            <a:ext cx="3599695" cy="3959360"/>
          </a:xfrm>
          <a:prstGeom prst="rect">
            <a:avLst/>
          </a:prstGeom>
        </p:spPr>
      </p:pic>
    </p:spTree>
    <p:extLst>
      <p:ext uri="{BB962C8B-B14F-4D97-AF65-F5344CB8AC3E}">
        <p14:creationId xmlns:p14="http://schemas.microsoft.com/office/powerpoint/2010/main" val="399217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utoShape 4" descr="https://asbrandhub.intelligencebank.com/v1/resource/resource/c606557e00bebd38130f5648a15da3e7/carouselPreview?folder=6b815d782a554dc01a0d1a69bd7900d2&amp;previewImage=1&amp;tmp=1"/>
          <p:cNvSpPr>
            <a:spLocks noChangeAspect="1" noChangeArrowheads="1"/>
          </p:cNvSpPr>
          <p:nvPr/>
        </p:nvSpPr>
        <p:spPr bwMode="auto">
          <a:xfrm>
            <a:off x="623392" y="93272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4" name="Title 3">
            <a:extLst>
              <a:ext uri="{FF2B5EF4-FFF2-40B4-BE49-F238E27FC236}">
                <a16:creationId xmlns:a16="http://schemas.microsoft.com/office/drawing/2014/main" id="{98ECBC49-F741-5D40-924E-759BFB933C33}"/>
              </a:ext>
            </a:extLst>
          </p:cNvPr>
          <p:cNvSpPr>
            <a:spLocks noGrp="1"/>
          </p:cNvSpPr>
          <p:nvPr>
            <p:ph type="title"/>
          </p:nvPr>
        </p:nvSpPr>
        <p:spPr/>
        <p:txBody>
          <a:bodyPr/>
          <a:lstStyle/>
          <a:p>
            <a:r>
              <a:rPr lang="en-US" dirty="0"/>
              <a:t>It’s Australian.</a:t>
            </a:r>
            <a:br>
              <a:rPr lang="en-US" dirty="0"/>
            </a:br>
            <a:r>
              <a:rPr lang="en-US" dirty="0"/>
              <a:t>It’s super.</a:t>
            </a:r>
            <a:br>
              <a:rPr lang="en-US" dirty="0"/>
            </a:br>
            <a:r>
              <a:rPr lang="en-US" dirty="0"/>
              <a:t>And it’s yours.</a:t>
            </a:r>
          </a:p>
        </p:txBody>
      </p:sp>
    </p:spTree>
    <p:extLst>
      <p:ext uri="{BB962C8B-B14F-4D97-AF65-F5344CB8AC3E}">
        <p14:creationId xmlns:p14="http://schemas.microsoft.com/office/powerpoint/2010/main" val="3031976157"/>
      </p:ext>
    </p:extLst>
  </p:cSld>
  <p:clrMapOvr>
    <a:masterClrMapping/>
  </p:clrMapOvr>
  <mc:AlternateContent xmlns:mc="http://schemas.openxmlformats.org/markup-compatibility/2006" xmlns:p14="http://schemas.microsoft.com/office/powerpoint/2010/main">
    <mc:Choice Requires="p14">
      <p:transition spd="slow" p14:dur="2000" advTm="21170">
        <p:wipe dir="r"/>
      </p:transition>
    </mc:Choice>
    <mc:Fallback xmlns="">
      <p:transition spd="slow" advTm="21170">
        <p:wipe dir="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8810B97-0ED6-4307-8625-75C5AE3EEE6A}"/>
              </a:ext>
            </a:extLst>
          </p:cNvPr>
          <p:cNvSpPr>
            <a:spLocks noGrp="1"/>
          </p:cNvSpPr>
          <p:nvPr>
            <p:ph type="title"/>
          </p:nvPr>
        </p:nvSpPr>
        <p:spPr/>
        <p:txBody>
          <a:bodyPr/>
          <a:lstStyle/>
          <a:p>
            <a:r>
              <a:rPr lang="en-US" altLang="en-US" dirty="0">
                <a:cs typeface="Arial" panose="020B0604020202020204" pitchFamily="34" charset="0"/>
              </a:rPr>
              <a:t>A range of investment options</a:t>
            </a:r>
            <a:endParaRPr lang="en-AU" altLang="en-US" dirty="0">
              <a:cs typeface="Arial" panose="020B0604020202020204" pitchFamily="34" charset="0"/>
            </a:endParaRPr>
          </a:p>
        </p:txBody>
      </p:sp>
      <p:sp>
        <p:nvSpPr>
          <p:cNvPr id="24" name="Content Placeholder 2">
            <a:extLst>
              <a:ext uri="{FF2B5EF4-FFF2-40B4-BE49-F238E27FC236}">
                <a16:creationId xmlns:a16="http://schemas.microsoft.com/office/drawing/2014/main" id="{1EC5189B-B60C-465F-A1FF-642480D0A66E}"/>
              </a:ext>
            </a:extLst>
          </p:cNvPr>
          <p:cNvSpPr txBox="1">
            <a:spLocks/>
          </p:cNvSpPr>
          <p:nvPr/>
        </p:nvSpPr>
        <p:spPr>
          <a:xfrm>
            <a:off x="949653" y="4898492"/>
            <a:ext cx="2429562" cy="246221"/>
          </a:xfrm>
          <a:prstGeom prst="rect">
            <a:avLst/>
          </a:prstGeom>
        </p:spPr>
        <p:txBody>
          <a:bodyPr vert="horz" wrap="square" lIns="0" tIns="0" rIns="0" bIns="0" rtlCol="0" anchor="t">
            <a:spAutoFit/>
          </a:bodyPr>
          <a:lstStyle>
            <a:lvl1pPr marL="0" indent="0" algn="l" defTabSz="914400" rtl="0" eaLnBrk="1" latinLnBrk="0" hangingPunct="1">
              <a:spcBef>
                <a:spcPts val="0"/>
              </a:spcBef>
              <a:spcAft>
                <a:spcPts val="600"/>
              </a:spcAft>
              <a:buFont typeface="Arial" pitchFamily="34" charset="0"/>
              <a:buNone/>
              <a:defRPr sz="1600" b="1" kern="1200">
                <a:solidFill>
                  <a:schemeClr val="tx1">
                    <a:lumMod val="50000"/>
                    <a:lumOff val="50000"/>
                  </a:schemeClr>
                </a:solidFill>
                <a:latin typeface="+mn-lt"/>
                <a:ea typeface="+mn-ea"/>
                <a:cs typeface="+mn-cs"/>
              </a:defRPr>
            </a:lvl1pPr>
            <a:lvl2pPr marL="457200" indent="0" algn="l" defTabSz="914400" rtl="0" eaLnBrk="1" latinLnBrk="0" hangingPunct="1">
              <a:spcBef>
                <a:spcPts val="0"/>
              </a:spcBef>
              <a:spcAft>
                <a:spcPts val="600"/>
              </a:spcAft>
              <a:buSzPct val="85000"/>
              <a:buFont typeface="Arial" pitchFamily="34" charset="0"/>
              <a:buNone/>
              <a:defRPr sz="2000" b="1" kern="1200">
                <a:solidFill>
                  <a:schemeClr val="tx1">
                    <a:lumMod val="50000"/>
                    <a:lumOff val="50000"/>
                  </a:schemeClr>
                </a:solidFill>
                <a:latin typeface="+mn-lt"/>
                <a:ea typeface="+mn-ea"/>
                <a:cs typeface="+mn-cs"/>
              </a:defRPr>
            </a:lvl2pPr>
            <a:lvl3pPr marL="914400" indent="0" algn="l" defTabSz="914400" rtl="0" eaLnBrk="1" latinLnBrk="0" hangingPunct="1">
              <a:spcBef>
                <a:spcPts val="0"/>
              </a:spcBef>
              <a:spcAft>
                <a:spcPts val="600"/>
              </a:spcAft>
              <a:buFont typeface="Arial" pitchFamily="34" charset="0"/>
              <a:buNone/>
              <a:defRPr sz="1800" b="1" kern="1200">
                <a:solidFill>
                  <a:schemeClr val="tx1">
                    <a:lumMod val="50000"/>
                    <a:lumOff val="50000"/>
                  </a:schemeClr>
                </a:solidFill>
                <a:latin typeface="+mn-lt"/>
                <a:ea typeface="+mn-ea"/>
                <a:cs typeface="+mn-cs"/>
              </a:defRPr>
            </a:lvl3pPr>
            <a:lvl4pPr marL="1371600" indent="0" algn="l" defTabSz="914400" rtl="0" eaLnBrk="1" latinLnBrk="0" hangingPunct="1">
              <a:spcBef>
                <a:spcPts val="0"/>
              </a:spcBef>
              <a:spcAft>
                <a:spcPts val="600"/>
              </a:spcAft>
              <a:buSzPct val="85000"/>
              <a:buFont typeface="Arial" pitchFamily="34" charset="0"/>
              <a:buNone/>
              <a:defRPr sz="1600" b="1" kern="1200">
                <a:solidFill>
                  <a:schemeClr val="tx1">
                    <a:lumMod val="50000"/>
                    <a:lumOff val="50000"/>
                  </a:schemeClr>
                </a:solidFill>
                <a:latin typeface="+mn-lt"/>
                <a:ea typeface="+mn-ea"/>
                <a:cs typeface="+mn-cs"/>
              </a:defRPr>
            </a:lvl4pPr>
            <a:lvl5pPr marL="1828800" indent="0" algn="l" defTabSz="914400" rtl="0" eaLnBrk="1" latinLnBrk="0" hangingPunct="1">
              <a:spcBef>
                <a:spcPts val="0"/>
              </a:spcBef>
              <a:spcAft>
                <a:spcPts val="600"/>
              </a:spcAft>
              <a:buFont typeface="Arial" pitchFamily="34" charset="0"/>
              <a:buNone/>
              <a:defRPr sz="1600" b="1" kern="1200">
                <a:solidFill>
                  <a:schemeClr val="tx1">
                    <a:lumMod val="50000"/>
                    <a:lumOff val="50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marL="0" lvl="1" defTabSz="914377">
              <a:spcAft>
                <a:spcPts val="800"/>
              </a:spcAft>
              <a:buClr>
                <a:srgbClr val="EA4403"/>
              </a:buClr>
              <a:buSzPct val="100000"/>
              <a:defRPr/>
            </a:pPr>
            <a:r>
              <a:rPr lang="en-AU" sz="1600" b="0" dirty="0">
                <a:solidFill>
                  <a:srgbClr val="58595C"/>
                </a:solidFill>
              </a:rPr>
              <a:t>Hands-on level: Low</a:t>
            </a:r>
          </a:p>
        </p:txBody>
      </p:sp>
      <p:sp>
        <p:nvSpPr>
          <p:cNvPr id="4" name="Rectangle 3">
            <a:extLst>
              <a:ext uri="{FF2B5EF4-FFF2-40B4-BE49-F238E27FC236}">
                <a16:creationId xmlns:a16="http://schemas.microsoft.com/office/drawing/2014/main" id="{808AD587-3C1C-E747-9EB9-828EAA97DD4F}"/>
              </a:ext>
            </a:extLst>
          </p:cNvPr>
          <p:cNvSpPr/>
          <p:nvPr/>
        </p:nvSpPr>
        <p:spPr>
          <a:xfrm>
            <a:off x="949653" y="4329060"/>
            <a:ext cx="1368965" cy="369332"/>
          </a:xfrm>
          <a:prstGeom prst="rect">
            <a:avLst/>
          </a:prstGeom>
        </p:spPr>
        <p:txBody>
          <a:bodyPr wrap="none" lIns="0" tIns="0" rIns="0" bIns="0">
            <a:spAutoFit/>
          </a:bodyPr>
          <a:lstStyle/>
          <a:p>
            <a:pPr marL="0" lvl="1" defTabSz="914377">
              <a:spcAft>
                <a:spcPts val="800"/>
              </a:spcAft>
              <a:buClr>
                <a:srgbClr val="EA4403"/>
              </a:buClr>
              <a:buSzPct val="100000"/>
              <a:defRPr/>
            </a:pPr>
            <a:r>
              <a:rPr lang="en-AU" b="1" dirty="0" err="1">
                <a:solidFill>
                  <a:srgbClr val="260046"/>
                </a:solidFill>
              </a:rPr>
              <a:t>PreMixed</a:t>
            </a:r>
            <a:endParaRPr lang="en-AU" b="1" dirty="0">
              <a:solidFill>
                <a:srgbClr val="260046"/>
              </a:solidFill>
            </a:endParaRPr>
          </a:p>
        </p:txBody>
      </p:sp>
      <p:sp>
        <p:nvSpPr>
          <p:cNvPr id="16" name="Rectangle 15">
            <a:extLst>
              <a:ext uri="{FF2B5EF4-FFF2-40B4-BE49-F238E27FC236}">
                <a16:creationId xmlns:a16="http://schemas.microsoft.com/office/drawing/2014/main" id="{7AE89EB2-2F49-E04D-B507-F3BA351556B2}"/>
              </a:ext>
            </a:extLst>
          </p:cNvPr>
          <p:cNvSpPr/>
          <p:nvPr/>
        </p:nvSpPr>
        <p:spPr>
          <a:xfrm>
            <a:off x="4962789" y="4329060"/>
            <a:ext cx="1105303" cy="369332"/>
          </a:xfrm>
          <a:prstGeom prst="rect">
            <a:avLst/>
          </a:prstGeom>
        </p:spPr>
        <p:txBody>
          <a:bodyPr wrap="none" lIns="0" tIns="0" rIns="0" bIns="0">
            <a:spAutoFit/>
          </a:bodyPr>
          <a:lstStyle/>
          <a:p>
            <a:pPr marL="0" lvl="1" defTabSz="914377">
              <a:spcAft>
                <a:spcPts val="800"/>
              </a:spcAft>
              <a:buClr>
                <a:srgbClr val="EA4403"/>
              </a:buClr>
              <a:buSzPct val="100000"/>
              <a:defRPr/>
            </a:pPr>
            <a:r>
              <a:rPr lang="en-AU" b="1" dirty="0">
                <a:solidFill>
                  <a:srgbClr val="260046"/>
                </a:solidFill>
              </a:rPr>
              <a:t>DIY Mix</a:t>
            </a:r>
          </a:p>
        </p:txBody>
      </p:sp>
      <p:sp>
        <p:nvSpPr>
          <p:cNvPr id="17" name="Content Placeholder 2">
            <a:extLst>
              <a:ext uri="{FF2B5EF4-FFF2-40B4-BE49-F238E27FC236}">
                <a16:creationId xmlns:a16="http://schemas.microsoft.com/office/drawing/2014/main" id="{DB892C87-08E1-F14F-AF27-3E0FF1E92BA8}"/>
              </a:ext>
            </a:extLst>
          </p:cNvPr>
          <p:cNvSpPr txBox="1">
            <a:spLocks/>
          </p:cNvSpPr>
          <p:nvPr/>
        </p:nvSpPr>
        <p:spPr>
          <a:xfrm>
            <a:off x="4950761" y="4898492"/>
            <a:ext cx="2304256" cy="246221"/>
          </a:xfrm>
          <a:prstGeom prst="rect">
            <a:avLst/>
          </a:prstGeom>
        </p:spPr>
        <p:txBody>
          <a:bodyPr vert="horz" wrap="square" lIns="0" tIns="0" rIns="0" bIns="0" rtlCol="0" anchor="t">
            <a:spAutoFit/>
          </a:bodyPr>
          <a:lstStyle>
            <a:lvl1pPr marL="0" indent="0" algn="l" defTabSz="914400" rtl="0" eaLnBrk="1" latinLnBrk="0" hangingPunct="1">
              <a:spcBef>
                <a:spcPts val="0"/>
              </a:spcBef>
              <a:spcAft>
                <a:spcPts val="600"/>
              </a:spcAft>
              <a:buFont typeface="Arial" pitchFamily="34" charset="0"/>
              <a:buNone/>
              <a:defRPr sz="1600" b="1" kern="1200">
                <a:solidFill>
                  <a:schemeClr val="tx1">
                    <a:lumMod val="50000"/>
                    <a:lumOff val="50000"/>
                  </a:schemeClr>
                </a:solidFill>
                <a:latin typeface="+mn-lt"/>
                <a:ea typeface="+mn-ea"/>
                <a:cs typeface="+mn-cs"/>
              </a:defRPr>
            </a:lvl1pPr>
            <a:lvl2pPr marL="457200" indent="0" algn="l" defTabSz="914400" rtl="0" eaLnBrk="1" latinLnBrk="0" hangingPunct="1">
              <a:spcBef>
                <a:spcPts val="0"/>
              </a:spcBef>
              <a:spcAft>
                <a:spcPts val="600"/>
              </a:spcAft>
              <a:buSzPct val="85000"/>
              <a:buFont typeface="Arial" pitchFamily="34" charset="0"/>
              <a:buNone/>
              <a:defRPr sz="2000" b="1" kern="1200">
                <a:solidFill>
                  <a:schemeClr val="tx1">
                    <a:lumMod val="50000"/>
                    <a:lumOff val="50000"/>
                  </a:schemeClr>
                </a:solidFill>
                <a:latin typeface="+mn-lt"/>
                <a:ea typeface="+mn-ea"/>
                <a:cs typeface="+mn-cs"/>
              </a:defRPr>
            </a:lvl2pPr>
            <a:lvl3pPr marL="914400" indent="0" algn="l" defTabSz="914400" rtl="0" eaLnBrk="1" latinLnBrk="0" hangingPunct="1">
              <a:spcBef>
                <a:spcPts val="0"/>
              </a:spcBef>
              <a:spcAft>
                <a:spcPts val="600"/>
              </a:spcAft>
              <a:buFont typeface="Arial" pitchFamily="34" charset="0"/>
              <a:buNone/>
              <a:defRPr sz="1800" b="1" kern="1200">
                <a:solidFill>
                  <a:schemeClr val="tx1">
                    <a:lumMod val="50000"/>
                    <a:lumOff val="50000"/>
                  </a:schemeClr>
                </a:solidFill>
                <a:latin typeface="+mn-lt"/>
                <a:ea typeface="+mn-ea"/>
                <a:cs typeface="+mn-cs"/>
              </a:defRPr>
            </a:lvl3pPr>
            <a:lvl4pPr marL="1371600" indent="0" algn="l" defTabSz="914400" rtl="0" eaLnBrk="1" latinLnBrk="0" hangingPunct="1">
              <a:spcBef>
                <a:spcPts val="0"/>
              </a:spcBef>
              <a:spcAft>
                <a:spcPts val="600"/>
              </a:spcAft>
              <a:buSzPct val="85000"/>
              <a:buFont typeface="Arial" pitchFamily="34" charset="0"/>
              <a:buNone/>
              <a:defRPr sz="1600" b="1" kern="1200">
                <a:solidFill>
                  <a:schemeClr val="tx1">
                    <a:lumMod val="50000"/>
                    <a:lumOff val="50000"/>
                  </a:schemeClr>
                </a:solidFill>
                <a:latin typeface="+mn-lt"/>
                <a:ea typeface="+mn-ea"/>
                <a:cs typeface="+mn-cs"/>
              </a:defRPr>
            </a:lvl4pPr>
            <a:lvl5pPr marL="1828800" indent="0" algn="l" defTabSz="914400" rtl="0" eaLnBrk="1" latinLnBrk="0" hangingPunct="1">
              <a:spcBef>
                <a:spcPts val="0"/>
              </a:spcBef>
              <a:spcAft>
                <a:spcPts val="600"/>
              </a:spcAft>
              <a:buFont typeface="Arial" pitchFamily="34" charset="0"/>
              <a:buNone/>
              <a:defRPr sz="1600" b="1" kern="1200">
                <a:solidFill>
                  <a:schemeClr val="tx1">
                    <a:lumMod val="50000"/>
                    <a:lumOff val="50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marL="0" lvl="1" defTabSz="914377">
              <a:spcAft>
                <a:spcPts val="800"/>
              </a:spcAft>
              <a:buClr>
                <a:srgbClr val="EA4403"/>
              </a:buClr>
              <a:buSzPct val="100000"/>
              <a:defRPr/>
            </a:pPr>
            <a:r>
              <a:rPr lang="en-AU" sz="1600" b="0" dirty="0">
                <a:solidFill>
                  <a:srgbClr val="58595C"/>
                </a:solidFill>
              </a:rPr>
              <a:t>Hands-on level: Medium</a:t>
            </a:r>
          </a:p>
        </p:txBody>
      </p:sp>
      <p:sp>
        <p:nvSpPr>
          <p:cNvPr id="19" name="Content Placeholder 2">
            <a:extLst>
              <a:ext uri="{FF2B5EF4-FFF2-40B4-BE49-F238E27FC236}">
                <a16:creationId xmlns:a16="http://schemas.microsoft.com/office/drawing/2014/main" id="{4D90F807-3827-4A47-B3D6-C72E67B4585C}"/>
              </a:ext>
            </a:extLst>
          </p:cNvPr>
          <p:cNvSpPr txBox="1">
            <a:spLocks/>
          </p:cNvSpPr>
          <p:nvPr/>
        </p:nvSpPr>
        <p:spPr>
          <a:xfrm>
            <a:off x="8420404" y="4898492"/>
            <a:ext cx="2304256" cy="246221"/>
          </a:xfrm>
          <a:prstGeom prst="rect">
            <a:avLst/>
          </a:prstGeom>
        </p:spPr>
        <p:txBody>
          <a:bodyPr vert="horz" wrap="square" lIns="0" tIns="0" rIns="0" bIns="0" rtlCol="0" anchor="t">
            <a:spAutoFit/>
          </a:bodyPr>
          <a:lstStyle>
            <a:lvl1pPr marL="0" indent="0" algn="l" defTabSz="914400" rtl="0" eaLnBrk="1" latinLnBrk="0" hangingPunct="1">
              <a:spcBef>
                <a:spcPts val="0"/>
              </a:spcBef>
              <a:spcAft>
                <a:spcPts val="600"/>
              </a:spcAft>
              <a:buFont typeface="Arial" pitchFamily="34" charset="0"/>
              <a:buNone/>
              <a:defRPr sz="1600" b="1" kern="1200">
                <a:solidFill>
                  <a:schemeClr val="tx1">
                    <a:lumMod val="50000"/>
                    <a:lumOff val="50000"/>
                  </a:schemeClr>
                </a:solidFill>
                <a:latin typeface="+mn-lt"/>
                <a:ea typeface="+mn-ea"/>
                <a:cs typeface="+mn-cs"/>
              </a:defRPr>
            </a:lvl1pPr>
            <a:lvl2pPr marL="457200" indent="0" algn="l" defTabSz="914400" rtl="0" eaLnBrk="1" latinLnBrk="0" hangingPunct="1">
              <a:spcBef>
                <a:spcPts val="0"/>
              </a:spcBef>
              <a:spcAft>
                <a:spcPts val="600"/>
              </a:spcAft>
              <a:buSzPct val="85000"/>
              <a:buFont typeface="Arial" pitchFamily="34" charset="0"/>
              <a:buNone/>
              <a:defRPr sz="2000" b="1" kern="1200">
                <a:solidFill>
                  <a:schemeClr val="tx1">
                    <a:lumMod val="50000"/>
                    <a:lumOff val="50000"/>
                  </a:schemeClr>
                </a:solidFill>
                <a:latin typeface="+mn-lt"/>
                <a:ea typeface="+mn-ea"/>
                <a:cs typeface="+mn-cs"/>
              </a:defRPr>
            </a:lvl2pPr>
            <a:lvl3pPr marL="914400" indent="0" algn="l" defTabSz="914400" rtl="0" eaLnBrk="1" latinLnBrk="0" hangingPunct="1">
              <a:spcBef>
                <a:spcPts val="0"/>
              </a:spcBef>
              <a:spcAft>
                <a:spcPts val="600"/>
              </a:spcAft>
              <a:buFont typeface="Arial" pitchFamily="34" charset="0"/>
              <a:buNone/>
              <a:defRPr sz="1800" b="1" kern="1200">
                <a:solidFill>
                  <a:schemeClr val="tx1">
                    <a:lumMod val="50000"/>
                    <a:lumOff val="50000"/>
                  </a:schemeClr>
                </a:solidFill>
                <a:latin typeface="+mn-lt"/>
                <a:ea typeface="+mn-ea"/>
                <a:cs typeface="+mn-cs"/>
              </a:defRPr>
            </a:lvl3pPr>
            <a:lvl4pPr marL="1371600" indent="0" algn="l" defTabSz="914400" rtl="0" eaLnBrk="1" latinLnBrk="0" hangingPunct="1">
              <a:spcBef>
                <a:spcPts val="0"/>
              </a:spcBef>
              <a:spcAft>
                <a:spcPts val="600"/>
              </a:spcAft>
              <a:buSzPct val="85000"/>
              <a:buFont typeface="Arial" pitchFamily="34" charset="0"/>
              <a:buNone/>
              <a:defRPr sz="1600" b="1" kern="1200">
                <a:solidFill>
                  <a:schemeClr val="tx1">
                    <a:lumMod val="50000"/>
                    <a:lumOff val="50000"/>
                  </a:schemeClr>
                </a:solidFill>
                <a:latin typeface="+mn-lt"/>
                <a:ea typeface="+mn-ea"/>
                <a:cs typeface="+mn-cs"/>
              </a:defRPr>
            </a:lvl4pPr>
            <a:lvl5pPr marL="1828800" indent="0" algn="l" defTabSz="914400" rtl="0" eaLnBrk="1" latinLnBrk="0" hangingPunct="1">
              <a:spcBef>
                <a:spcPts val="0"/>
              </a:spcBef>
              <a:spcAft>
                <a:spcPts val="600"/>
              </a:spcAft>
              <a:buFont typeface="Arial" pitchFamily="34" charset="0"/>
              <a:buNone/>
              <a:defRPr sz="1600" b="1" kern="1200">
                <a:solidFill>
                  <a:schemeClr val="tx1">
                    <a:lumMod val="50000"/>
                    <a:lumOff val="50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marL="0" lvl="1" defTabSz="914377">
              <a:spcAft>
                <a:spcPts val="800"/>
              </a:spcAft>
              <a:buClr>
                <a:srgbClr val="EA4403"/>
              </a:buClr>
              <a:buSzPct val="100000"/>
              <a:defRPr/>
            </a:pPr>
            <a:r>
              <a:rPr lang="en-AU" sz="1600" b="0" dirty="0">
                <a:solidFill>
                  <a:srgbClr val="58595C"/>
                </a:solidFill>
              </a:rPr>
              <a:t>Hands-on level: High</a:t>
            </a:r>
          </a:p>
        </p:txBody>
      </p:sp>
      <p:sp>
        <p:nvSpPr>
          <p:cNvPr id="20" name="Rectangle 19">
            <a:extLst>
              <a:ext uri="{FF2B5EF4-FFF2-40B4-BE49-F238E27FC236}">
                <a16:creationId xmlns:a16="http://schemas.microsoft.com/office/drawing/2014/main" id="{1A8CBD35-780A-A949-8352-0DA22414C594}"/>
              </a:ext>
            </a:extLst>
          </p:cNvPr>
          <p:cNvSpPr/>
          <p:nvPr/>
        </p:nvSpPr>
        <p:spPr>
          <a:xfrm>
            <a:off x="8420404" y="4329060"/>
            <a:ext cx="2140009" cy="369332"/>
          </a:xfrm>
          <a:prstGeom prst="rect">
            <a:avLst/>
          </a:prstGeom>
        </p:spPr>
        <p:txBody>
          <a:bodyPr wrap="none" lIns="0" tIns="0" rIns="0" bIns="0">
            <a:spAutoFit/>
          </a:bodyPr>
          <a:lstStyle/>
          <a:p>
            <a:pPr marL="0" lvl="1" defTabSz="914377">
              <a:spcAft>
                <a:spcPts val="800"/>
              </a:spcAft>
              <a:buClr>
                <a:srgbClr val="EA4403"/>
              </a:buClr>
              <a:buSzPct val="100000"/>
              <a:defRPr/>
            </a:pPr>
            <a:r>
              <a:rPr lang="en-AU" b="1" dirty="0">
                <a:solidFill>
                  <a:srgbClr val="260046"/>
                </a:solidFill>
              </a:rPr>
              <a:t>Member Direct</a:t>
            </a:r>
          </a:p>
        </p:txBody>
      </p:sp>
      <p:pic>
        <p:nvPicPr>
          <p:cNvPr id="22" name="Picture 21">
            <a:extLst>
              <a:ext uri="{FF2B5EF4-FFF2-40B4-BE49-F238E27FC236}">
                <a16:creationId xmlns:a16="http://schemas.microsoft.com/office/drawing/2014/main" id="{EC595B4A-1105-6A43-9CB7-402B8639283B}"/>
              </a:ext>
            </a:extLst>
          </p:cNvPr>
          <p:cNvPicPr>
            <a:picLocks noChangeAspect="1"/>
          </p:cNvPicPr>
          <p:nvPr/>
        </p:nvPicPr>
        <p:blipFill>
          <a:blip r:embed="rId3"/>
          <a:stretch>
            <a:fillRect/>
          </a:stretch>
        </p:blipFill>
        <p:spPr>
          <a:xfrm>
            <a:off x="839416" y="2276872"/>
            <a:ext cx="1589440" cy="1589440"/>
          </a:xfrm>
          <a:prstGeom prst="rect">
            <a:avLst/>
          </a:prstGeom>
        </p:spPr>
      </p:pic>
      <p:pic>
        <p:nvPicPr>
          <p:cNvPr id="23" name="Picture 22">
            <a:extLst>
              <a:ext uri="{FF2B5EF4-FFF2-40B4-BE49-F238E27FC236}">
                <a16:creationId xmlns:a16="http://schemas.microsoft.com/office/drawing/2014/main" id="{26C02457-C4CE-FD45-A216-935747051EBC}"/>
              </a:ext>
            </a:extLst>
          </p:cNvPr>
          <p:cNvPicPr>
            <a:picLocks noChangeAspect="1"/>
          </p:cNvPicPr>
          <p:nvPr/>
        </p:nvPicPr>
        <p:blipFill>
          <a:blip r:embed="rId4"/>
          <a:stretch>
            <a:fillRect/>
          </a:stretch>
        </p:blipFill>
        <p:spPr>
          <a:xfrm>
            <a:off x="8401692" y="2251899"/>
            <a:ext cx="2177432" cy="1591200"/>
          </a:xfrm>
          <a:prstGeom prst="rect">
            <a:avLst/>
          </a:prstGeom>
        </p:spPr>
      </p:pic>
      <p:pic>
        <p:nvPicPr>
          <p:cNvPr id="26" name="Picture 25">
            <a:extLst>
              <a:ext uri="{FF2B5EF4-FFF2-40B4-BE49-F238E27FC236}">
                <a16:creationId xmlns:a16="http://schemas.microsoft.com/office/drawing/2014/main" id="{2D12C3B2-FE20-944D-8EFE-A3C7646E1C5C}"/>
              </a:ext>
            </a:extLst>
          </p:cNvPr>
          <p:cNvPicPr>
            <a:picLocks noChangeAspect="1"/>
          </p:cNvPicPr>
          <p:nvPr/>
        </p:nvPicPr>
        <p:blipFill>
          <a:blip r:embed="rId5"/>
          <a:stretch>
            <a:fillRect/>
          </a:stretch>
        </p:blipFill>
        <p:spPr>
          <a:xfrm>
            <a:off x="4158673" y="2276872"/>
            <a:ext cx="2378425" cy="1591200"/>
          </a:xfrm>
          <a:prstGeom prst="rect">
            <a:avLst/>
          </a:prstGeom>
        </p:spPr>
      </p:pic>
    </p:spTree>
    <p:extLst>
      <p:ext uri="{BB962C8B-B14F-4D97-AF65-F5344CB8AC3E}">
        <p14:creationId xmlns:p14="http://schemas.microsoft.com/office/powerpoint/2010/main" val="2292486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F85384-86AA-8A4C-A5D8-2EAEE8A490A8}"/>
              </a:ext>
            </a:extLst>
          </p:cNvPr>
          <p:cNvSpPr>
            <a:spLocks noGrp="1"/>
          </p:cNvSpPr>
          <p:nvPr>
            <p:ph type="title"/>
          </p:nvPr>
        </p:nvSpPr>
        <p:spPr/>
        <p:txBody>
          <a:bodyPr/>
          <a:lstStyle/>
          <a:p>
            <a:r>
              <a:rPr lang="en-AU" dirty="0" err="1"/>
              <a:t>PreMixed</a:t>
            </a:r>
            <a:r>
              <a:rPr lang="en-AU" dirty="0"/>
              <a:t> options</a:t>
            </a:r>
            <a:endParaRPr lang="en-US" sz="4100" dirty="0"/>
          </a:p>
        </p:txBody>
      </p:sp>
      <p:sp>
        <p:nvSpPr>
          <p:cNvPr id="8" name="Text Placeholder 7">
            <a:extLst>
              <a:ext uri="{FF2B5EF4-FFF2-40B4-BE49-F238E27FC236}">
                <a16:creationId xmlns:a16="http://schemas.microsoft.com/office/drawing/2014/main" id="{1718D4BE-E9FF-2A49-9E5B-F7F68D0D800E}"/>
              </a:ext>
            </a:extLst>
          </p:cNvPr>
          <p:cNvSpPr>
            <a:spLocks noGrp="1"/>
          </p:cNvSpPr>
          <p:nvPr>
            <p:ph type="body" sz="quarter" idx="10"/>
          </p:nvPr>
        </p:nvSpPr>
        <p:spPr/>
        <p:txBody>
          <a:bodyPr/>
          <a:lstStyle/>
          <a:p>
            <a:pPr marL="342000" indent="-342000">
              <a:spcBef>
                <a:spcPts val="800"/>
              </a:spcBef>
              <a:spcAft>
                <a:spcPts val="1200"/>
              </a:spcAft>
              <a:buClr>
                <a:srgbClr val="EA4403"/>
              </a:buClr>
              <a:buFont typeface="Arial" panose="020B0604020202020204" pitchFamily="34" charset="0"/>
              <a:buChar char="•"/>
            </a:pPr>
            <a:r>
              <a:rPr lang="en-US" sz="2100" dirty="0"/>
              <a:t>High Growth </a:t>
            </a:r>
          </a:p>
          <a:p>
            <a:pPr marL="342000" indent="-342000">
              <a:spcBef>
                <a:spcPts val="800"/>
              </a:spcBef>
              <a:spcAft>
                <a:spcPts val="1200"/>
              </a:spcAft>
              <a:buClr>
                <a:srgbClr val="EA4403"/>
              </a:buClr>
              <a:buFont typeface="Arial" panose="020B0604020202020204" pitchFamily="34" charset="0"/>
              <a:buChar char="•"/>
            </a:pPr>
            <a:r>
              <a:rPr lang="en-US" sz="2100" dirty="0"/>
              <a:t>Balanced (</a:t>
            </a:r>
            <a:r>
              <a:rPr lang="en-US" sz="2100" dirty="0" err="1"/>
              <a:t>MySuper</a:t>
            </a:r>
            <a:r>
              <a:rPr lang="en-US" sz="2100" dirty="0"/>
              <a:t> default) </a:t>
            </a:r>
          </a:p>
          <a:p>
            <a:pPr marL="342000" indent="-342000">
              <a:spcBef>
                <a:spcPts val="800"/>
              </a:spcBef>
              <a:spcAft>
                <a:spcPts val="1200"/>
              </a:spcAft>
              <a:buClr>
                <a:srgbClr val="EA4403"/>
              </a:buClr>
              <a:buFont typeface="Arial" panose="020B0604020202020204" pitchFamily="34" charset="0"/>
              <a:buChar char="•"/>
            </a:pPr>
            <a:r>
              <a:rPr lang="en-US" sz="2100" dirty="0"/>
              <a:t>Socially Aware </a:t>
            </a:r>
          </a:p>
          <a:p>
            <a:pPr marL="342000" indent="-342000">
              <a:spcBef>
                <a:spcPts val="800"/>
              </a:spcBef>
              <a:spcAft>
                <a:spcPts val="1200"/>
              </a:spcAft>
              <a:buClr>
                <a:srgbClr val="EA4403"/>
              </a:buClr>
              <a:buFont typeface="Arial" panose="020B0604020202020204" pitchFamily="34" charset="0"/>
              <a:buChar char="•"/>
            </a:pPr>
            <a:r>
              <a:rPr lang="en-US" sz="2100" dirty="0"/>
              <a:t>Indexed Diversified </a:t>
            </a:r>
          </a:p>
          <a:p>
            <a:pPr marL="342000" indent="-342000">
              <a:spcBef>
                <a:spcPts val="800"/>
              </a:spcBef>
              <a:spcAft>
                <a:spcPts val="1200"/>
              </a:spcAft>
              <a:buClr>
                <a:srgbClr val="EA4403"/>
              </a:buClr>
              <a:buFont typeface="Arial" panose="020B0604020202020204" pitchFamily="34" charset="0"/>
              <a:buChar char="•"/>
            </a:pPr>
            <a:r>
              <a:rPr lang="en-US" sz="2100" dirty="0"/>
              <a:t>Conservative Balanced </a:t>
            </a:r>
          </a:p>
          <a:p>
            <a:pPr marL="342000" indent="-342000">
              <a:spcBef>
                <a:spcPts val="800"/>
              </a:spcBef>
              <a:spcAft>
                <a:spcPts val="1200"/>
              </a:spcAft>
              <a:buClr>
                <a:srgbClr val="EA4403"/>
              </a:buClr>
              <a:buFont typeface="Arial" panose="020B0604020202020204" pitchFamily="34" charset="0"/>
              <a:buChar char="•"/>
            </a:pPr>
            <a:r>
              <a:rPr lang="en-US" sz="2100" dirty="0"/>
              <a:t>Stable</a:t>
            </a:r>
          </a:p>
        </p:txBody>
      </p:sp>
      <p:sp>
        <p:nvSpPr>
          <p:cNvPr id="3" name="Text Placeholder 2">
            <a:extLst>
              <a:ext uri="{FF2B5EF4-FFF2-40B4-BE49-F238E27FC236}">
                <a16:creationId xmlns:a16="http://schemas.microsoft.com/office/drawing/2014/main" id="{56458D94-30FA-D211-E546-B9585A87C9D5}"/>
              </a:ext>
            </a:extLst>
          </p:cNvPr>
          <p:cNvSpPr>
            <a:spLocks noGrp="1"/>
          </p:cNvSpPr>
          <p:nvPr>
            <p:ph type="body" sz="quarter" idx="11"/>
          </p:nvPr>
        </p:nvSpPr>
        <p:spPr/>
        <p:txBody>
          <a:bodyPr/>
          <a:lstStyle/>
          <a:p>
            <a:endParaRPr lang="en-AU"/>
          </a:p>
        </p:txBody>
      </p:sp>
      <p:pic>
        <p:nvPicPr>
          <p:cNvPr id="2" name="Picture 1">
            <a:extLst>
              <a:ext uri="{FF2B5EF4-FFF2-40B4-BE49-F238E27FC236}">
                <a16:creationId xmlns:a16="http://schemas.microsoft.com/office/drawing/2014/main" id="{1CE20701-EF04-B34B-929C-1B62A365B36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375920" y="1277250"/>
            <a:ext cx="6144383" cy="4988470"/>
          </a:xfrm>
          <a:prstGeom prst="rect">
            <a:avLst/>
          </a:prstGeom>
        </p:spPr>
      </p:pic>
    </p:spTree>
    <p:custDataLst>
      <p:tags r:id="rId1"/>
    </p:custDataLst>
    <p:extLst>
      <p:ext uri="{BB962C8B-B14F-4D97-AF65-F5344CB8AC3E}">
        <p14:creationId xmlns:p14="http://schemas.microsoft.com/office/powerpoint/2010/main" val="1396166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F85384-86AA-8A4C-A5D8-2EAEE8A490A8}"/>
              </a:ext>
            </a:extLst>
          </p:cNvPr>
          <p:cNvSpPr>
            <a:spLocks noGrp="1"/>
          </p:cNvSpPr>
          <p:nvPr>
            <p:ph type="title"/>
          </p:nvPr>
        </p:nvSpPr>
        <p:spPr/>
        <p:txBody>
          <a:bodyPr/>
          <a:lstStyle/>
          <a:p>
            <a:r>
              <a:rPr lang="en-AU"/>
              <a:t>Balanced (MySuper default) option</a:t>
            </a:r>
            <a:endParaRPr lang="en-US" sz="4100" dirty="0"/>
          </a:p>
        </p:txBody>
      </p:sp>
      <p:sp>
        <p:nvSpPr>
          <p:cNvPr id="8" name="Text Placeholder 7">
            <a:extLst>
              <a:ext uri="{FF2B5EF4-FFF2-40B4-BE49-F238E27FC236}">
                <a16:creationId xmlns:a16="http://schemas.microsoft.com/office/drawing/2014/main" id="{1718D4BE-E9FF-2A49-9E5B-F7F68D0D800E}"/>
              </a:ext>
            </a:extLst>
          </p:cNvPr>
          <p:cNvSpPr>
            <a:spLocks noGrp="1"/>
          </p:cNvSpPr>
          <p:nvPr>
            <p:ph type="body" sz="quarter" idx="10"/>
          </p:nvPr>
        </p:nvSpPr>
        <p:spPr>
          <a:xfrm>
            <a:off x="539750" y="1230158"/>
            <a:ext cx="10465200" cy="477504"/>
          </a:xfrm>
        </p:spPr>
        <p:txBody>
          <a:bodyPr/>
          <a:lstStyle/>
          <a:p>
            <a:pPr>
              <a:spcBef>
                <a:spcPts val="800"/>
              </a:spcBef>
              <a:spcAft>
                <a:spcPts val="1200"/>
              </a:spcAft>
              <a:buClr>
                <a:srgbClr val="EA4403"/>
              </a:buClr>
            </a:pPr>
            <a:r>
              <a:rPr lang="en-US" sz="2100" dirty="0"/>
              <a:t>Strategic asset allocations and ranges:</a:t>
            </a:r>
          </a:p>
        </p:txBody>
      </p:sp>
      <p:sp>
        <p:nvSpPr>
          <p:cNvPr id="12" name="Text Placeholder 11">
            <a:extLst>
              <a:ext uri="{FF2B5EF4-FFF2-40B4-BE49-F238E27FC236}">
                <a16:creationId xmlns:a16="http://schemas.microsoft.com/office/drawing/2014/main" id="{18CF83CA-B1BA-BE44-B347-16784413192F}"/>
              </a:ext>
            </a:extLst>
          </p:cNvPr>
          <p:cNvSpPr>
            <a:spLocks noGrp="1"/>
          </p:cNvSpPr>
          <p:nvPr>
            <p:ph type="body" sz="quarter" idx="11"/>
          </p:nvPr>
        </p:nvSpPr>
        <p:spPr/>
        <p:txBody>
          <a:bodyPr/>
          <a:lstStyle/>
          <a:p>
            <a:pPr marL="108000" indent="-108000">
              <a:spcAft>
                <a:spcPts val="300"/>
              </a:spcAft>
            </a:pPr>
            <a:r>
              <a:rPr lang="en-US" dirty="0"/>
              <a:t>	Strategic asset allocations and other information are effective from 1 July 2022.. The Strategic Asset Allocation, composition of individual asset classes and other investment information may change from time to time. Investment returns are not guaranteed. Updated information can be found at </a:t>
            </a:r>
            <a:r>
              <a:rPr lang="en-US" b="1" dirty="0">
                <a:solidFill>
                  <a:srgbClr val="260046"/>
                </a:solidFill>
              </a:rPr>
              <a:t>australiansuper.com/</a:t>
            </a:r>
            <a:r>
              <a:rPr lang="en-US" b="1" dirty="0" err="1">
                <a:solidFill>
                  <a:srgbClr val="260046"/>
                </a:solidFill>
              </a:rPr>
              <a:t>AssetAllocation</a:t>
            </a:r>
            <a:endParaRPr lang="en-US" b="1" dirty="0">
              <a:solidFill>
                <a:srgbClr val="260046"/>
              </a:solidFill>
            </a:endParaRPr>
          </a:p>
          <a:p>
            <a:pPr marL="108000" indent="-108000">
              <a:spcAft>
                <a:spcPts val="300"/>
              </a:spcAft>
            </a:pPr>
            <a:r>
              <a:rPr lang="en-US" dirty="0"/>
              <a:t>* Investments that represent unique opportunities or strategies. Examples may include strategic equity holdings, commodities, royalties, leases and other alternative approaches.</a:t>
            </a:r>
          </a:p>
        </p:txBody>
      </p:sp>
      <p:graphicFrame>
        <p:nvGraphicFramePr>
          <p:cNvPr id="4" name="Chart Placeholder 17">
            <a:extLst>
              <a:ext uri="{FF2B5EF4-FFF2-40B4-BE49-F238E27FC236}">
                <a16:creationId xmlns:a16="http://schemas.microsoft.com/office/drawing/2014/main" id="{7C4D3A58-A8D1-BBD9-4E74-ABC889198FAB}"/>
              </a:ext>
            </a:extLst>
          </p:cNvPr>
          <p:cNvGraphicFramePr>
            <a:graphicFrameLocks/>
          </p:cNvGraphicFramePr>
          <p:nvPr>
            <p:extLst>
              <p:ext uri="{D42A27DB-BD31-4B8C-83A1-F6EECF244321}">
                <p14:modId xmlns:p14="http://schemas.microsoft.com/office/powerpoint/2010/main" val="2561806975"/>
              </p:ext>
            </p:extLst>
          </p:nvPr>
        </p:nvGraphicFramePr>
        <p:xfrm>
          <a:off x="-1032792" y="1707662"/>
          <a:ext cx="11005840" cy="4232116"/>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4030558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6994FEE-D4BC-E522-E262-297068FCA497}"/>
              </a:ext>
            </a:extLst>
          </p:cNvPr>
          <p:cNvSpPr>
            <a:spLocks noGrp="1"/>
          </p:cNvSpPr>
          <p:nvPr>
            <p:ph type="title"/>
          </p:nvPr>
        </p:nvSpPr>
        <p:spPr/>
        <p:txBody>
          <a:bodyPr/>
          <a:lstStyle/>
          <a:p>
            <a:r>
              <a:rPr lang="en-AU" dirty="0"/>
              <a:t>DIY Mix options</a:t>
            </a:r>
          </a:p>
        </p:txBody>
      </p:sp>
      <p:sp>
        <p:nvSpPr>
          <p:cNvPr id="6" name="Text Placeholder 5">
            <a:extLst>
              <a:ext uri="{FF2B5EF4-FFF2-40B4-BE49-F238E27FC236}">
                <a16:creationId xmlns:a16="http://schemas.microsoft.com/office/drawing/2014/main" id="{5CE3439E-2D1D-48CA-3831-5F8396AE4908}"/>
              </a:ext>
            </a:extLst>
          </p:cNvPr>
          <p:cNvSpPr>
            <a:spLocks noGrp="1"/>
          </p:cNvSpPr>
          <p:nvPr>
            <p:ph type="body" sz="quarter" idx="10"/>
          </p:nvPr>
        </p:nvSpPr>
        <p:spPr/>
        <p:txBody>
          <a:bodyPr/>
          <a:lstStyle/>
          <a:p>
            <a:pPr>
              <a:spcAft>
                <a:spcPts val="1000"/>
              </a:spcAft>
              <a:buClr>
                <a:srgbClr val="FF8300"/>
              </a:buClr>
            </a:pPr>
            <a:r>
              <a:rPr lang="en-AU" sz="2100" dirty="0">
                <a:solidFill>
                  <a:srgbClr val="616161"/>
                </a:solidFill>
              </a:rPr>
              <a:t>DIY Mix options are single asset class portfolios:</a:t>
            </a:r>
            <a:br>
              <a:rPr lang="en-AU" sz="2100" dirty="0">
                <a:solidFill>
                  <a:srgbClr val="616161"/>
                </a:solidFill>
              </a:rPr>
            </a:br>
            <a:endParaRPr lang="en-AU" sz="2100" dirty="0">
              <a:solidFill>
                <a:srgbClr val="616161"/>
              </a:solidFill>
            </a:endParaRPr>
          </a:p>
          <a:p>
            <a:pPr marL="342900" indent="-342900">
              <a:spcAft>
                <a:spcPts val="1000"/>
              </a:spcAft>
              <a:buClr>
                <a:srgbClr val="FF8300"/>
              </a:buClr>
              <a:buFont typeface="Arial" panose="020B0604020202020204" pitchFamily="34" charset="0"/>
              <a:buChar char="•"/>
            </a:pPr>
            <a:r>
              <a:rPr lang="en-AU" sz="2100" dirty="0">
                <a:solidFill>
                  <a:srgbClr val="616161"/>
                </a:solidFill>
              </a:rPr>
              <a:t>Australian shares</a:t>
            </a:r>
          </a:p>
          <a:p>
            <a:pPr marL="342900" indent="-342900">
              <a:spcAft>
                <a:spcPts val="1000"/>
              </a:spcAft>
              <a:buClr>
                <a:srgbClr val="FF8300"/>
              </a:buClr>
              <a:buFont typeface="Arial" panose="020B0604020202020204" pitchFamily="34" charset="0"/>
              <a:buChar char="•"/>
            </a:pPr>
            <a:r>
              <a:rPr lang="en-AU" sz="2100" dirty="0">
                <a:solidFill>
                  <a:srgbClr val="616161"/>
                </a:solidFill>
              </a:rPr>
              <a:t>International shares</a:t>
            </a:r>
          </a:p>
          <a:p>
            <a:pPr marL="342900" indent="-342900">
              <a:spcAft>
                <a:spcPts val="1000"/>
              </a:spcAft>
              <a:buClr>
                <a:srgbClr val="FF8300"/>
              </a:buClr>
              <a:buFont typeface="Arial" panose="020B0604020202020204" pitchFamily="34" charset="0"/>
              <a:buChar char="•"/>
            </a:pPr>
            <a:r>
              <a:rPr lang="en-AU" sz="2100" dirty="0">
                <a:solidFill>
                  <a:srgbClr val="616161"/>
                </a:solidFill>
              </a:rPr>
              <a:t>Diversified Fixed Interest</a:t>
            </a:r>
          </a:p>
          <a:p>
            <a:pPr marL="342900" indent="-342900">
              <a:spcAft>
                <a:spcPts val="1000"/>
              </a:spcAft>
              <a:buClr>
                <a:srgbClr val="FF8300"/>
              </a:buClr>
              <a:buFont typeface="Arial" panose="020B0604020202020204" pitchFamily="34" charset="0"/>
              <a:buChar char="•"/>
            </a:pPr>
            <a:r>
              <a:rPr lang="en-AU" sz="2100" dirty="0">
                <a:solidFill>
                  <a:srgbClr val="616161"/>
                </a:solidFill>
              </a:rPr>
              <a:t>Cash</a:t>
            </a:r>
          </a:p>
          <a:p>
            <a:endParaRPr lang="en-AU" dirty="0"/>
          </a:p>
        </p:txBody>
      </p:sp>
      <p:sp>
        <p:nvSpPr>
          <p:cNvPr id="7" name="Text Placeholder 6">
            <a:extLst>
              <a:ext uri="{FF2B5EF4-FFF2-40B4-BE49-F238E27FC236}">
                <a16:creationId xmlns:a16="http://schemas.microsoft.com/office/drawing/2014/main" id="{AE272BFE-CBBE-C799-4739-AE7CCF4C420C}"/>
              </a:ext>
            </a:extLst>
          </p:cNvPr>
          <p:cNvSpPr>
            <a:spLocks noGrp="1"/>
          </p:cNvSpPr>
          <p:nvPr>
            <p:ph type="body" sz="quarter" idx="11"/>
          </p:nvPr>
        </p:nvSpPr>
        <p:spPr/>
        <p:txBody>
          <a:bodyPr/>
          <a:lstStyle/>
          <a:p>
            <a:endParaRPr lang="en-AU"/>
          </a:p>
        </p:txBody>
      </p:sp>
      <p:pic>
        <p:nvPicPr>
          <p:cNvPr id="9" name="Picture 8">
            <a:extLst>
              <a:ext uri="{FF2B5EF4-FFF2-40B4-BE49-F238E27FC236}">
                <a16:creationId xmlns:a16="http://schemas.microsoft.com/office/drawing/2014/main" id="{08F88A8F-0E10-6A99-1143-A6CE9236F9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8224" y="1444305"/>
            <a:ext cx="4876810" cy="3959360"/>
          </a:xfrm>
          <a:prstGeom prst="rect">
            <a:avLst/>
          </a:prstGeom>
        </p:spPr>
      </p:pic>
    </p:spTree>
    <p:extLst>
      <p:ext uri="{BB962C8B-B14F-4D97-AF65-F5344CB8AC3E}">
        <p14:creationId xmlns:p14="http://schemas.microsoft.com/office/powerpoint/2010/main" val="3642243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F85384-86AA-8A4C-A5D8-2EAEE8A490A8}"/>
              </a:ext>
            </a:extLst>
          </p:cNvPr>
          <p:cNvSpPr>
            <a:spLocks noGrp="1"/>
          </p:cNvSpPr>
          <p:nvPr>
            <p:ph type="title"/>
          </p:nvPr>
        </p:nvSpPr>
        <p:spPr/>
        <p:txBody>
          <a:bodyPr/>
          <a:lstStyle/>
          <a:p>
            <a:r>
              <a:rPr lang="en-AU" dirty="0"/>
              <a:t>Member Direct investment options</a:t>
            </a:r>
            <a:endParaRPr lang="en-US" sz="4100" dirty="0"/>
          </a:p>
        </p:txBody>
      </p:sp>
      <p:sp>
        <p:nvSpPr>
          <p:cNvPr id="28" name="Text Placeholder 27">
            <a:extLst>
              <a:ext uri="{FF2B5EF4-FFF2-40B4-BE49-F238E27FC236}">
                <a16:creationId xmlns:a16="http://schemas.microsoft.com/office/drawing/2014/main" id="{2411EC4B-5968-2796-143C-BB0FD5BD2862}"/>
              </a:ext>
            </a:extLst>
          </p:cNvPr>
          <p:cNvSpPr>
            <a:spLocks noGrp="1"/>
          </p:cNvSpPr>
          <p:nvPr>
            <p:ph type="body" sz="quarter" idx="10"/>
          </p:nvPr>
        </p:nvSpPr>
        <p:spPr>
          <a:xfrm>
            <a:off x="539750" y="5531893"/>
            <a:ext cx="11112500" cy="633411"/>
          </a:xfrm>
        </p:spPr>
        <p:txBody>
          <a:bodyPr/>
          <a:lstStyle/>
          <a:p>
            <a:pPr>
              <a:spcAft>
                <a:spcPts val="600"/>
              </a:spcAft>
            </a:pPr>
            <a:r>
              <a:rPr lang="en-US" sz="1800" b="1" dirty="0">
                <a:solidFill>
                  <a:srgbClr val="260046"/>
                </a:solidFill>
              </a:rPr>
              <a:t>Market news, information and research</a:t>
            </a:r>
          </a:p>
          <a:p>
            <a:r>
              <a:rPr lang="en-US" sz="1800" dirty="0"/>
              <a:t>All the options include access to market news, information and research. Eligible members can choose to access this information without the need to open a cash account.</a:t>
            </a:r>
          </a:p>
          <a:p>
            <a:pPr algn="ctr"/>
            <a:endParaRPr lang="en-AU" dirty="0"/>
          </a:p>
        </p:txBody>
      </p:sp>
      <p:graphicFrame>
        <p:nvGraphicFramePr>
          <p:cNvPr id="13" name="Table 12">
            <a:extLst>
              <a:ext uri="{FF2B5EF4-FFF2-40B4-BE49-F238E27FC236}">
                <a16:creationId xmlns:a16="http://schemas.microsoft.com/office/drawing/2014/main" id="{3949358F-E3B8-72AF-65E3-46B7E9931926}"/>
              </a:ext>
            </a:extLst>
          </p:cNvPr>
          <p:cNvGraphicFramePr>
            <a:graphicFrameLocks noGrp="1"/>
          </p:cNvGraphicFramePr>
          <p:nvPr>
            <p:extLst>
              <p:ext uri="{D42A27DB-BD31-4B8C-83A1-F6EECF244321}">
                <p14:modId xmlns:p14="http://schemas.microsoft.com/office/powerpoint/2010/main" val="1464344203"/>
              </p:ext>
            </p:extLst>
          </p:nvPr>
        </p:nvGraphicFramePr>
        <p:xfrm>
          <a:off x="556833" y="1412776"/>
          <a:ext cx="3570578" cy="3507123"/>
        </p:xfrm>
        <a:graphic>
          <a:graphicData uri="http://schemas.openxmlformats.org/drawingml/2006/table">
            <a:tbl>
              <a:tblPr>
                <a:tableStyleId>{2D5ABB26-0587-4C30-8999-92F81FD0307C}</a:tableStyleId>
              </a:tblPr>
              <a:tblGrid>
                <a:gridCol w="3570578">
                  <a:extLst>
                    <a:ext uri="{9D8B030D-6E8A-4147-A177-3AD203B41FA5}">
                      <a16:colId xmlns:a16="http://schemas.microsoft.com/office/drawing/2014/main" val="20000"/>
                    </a:ext>
                  </a:extLst>
                </a:gridCol>
              </a:tblGrid>
              <a:tr h="720723">
                <a:tc>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AU" sz="2400" b="1" kern="1200" dirty="0">
                          <a:solidFill>
                            <a:schemeClr val="bg1"/>
                          </a:solidFill>
                          <a:latin typeface="+mn-lt"/>
                          <a:ea typeface="+mn-ea"/>
                          <a:cs typeface="+mn-cs"/>
                        </a:rPr>
                        <a:t>Cash Account</a:t>
                      </a:r>
                    </a:p>
                  </a:txBody>
                  <a:tcPr marL="121920" marR="121920" marT="60960" marB="60960" anchor="ctr">
                    <a:lnL>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extLst>
                  <a:ext uri="{0D108BD9-81ED-4DB2-BD59-A6C34878D82A}">
                    <a16:rowId xmlns:a16="http://schemas.microsoft.com/office/drawing/2014/main" val="10001"/>
                  </a:ext>
                </a:extLst>
              </a:tr>
              <a:tr h="540000">
                <a:tc>
                  <a:txBody>
                    <a:bodyPr/>
                    <a:lstStyle/>
                    <a:p>
                      <a:pPr marL="0" algn="ctr" defTabSz="914400" rtl="0" eaLnBrk="1" latinLnBrk="0" hangingPunct="1"/>
                      <a:r>
                        <a:rPr lang="en-AU" sz="1800" kern="1200" dirty="0">
                          <a:solidFill>
                            <a:srgbClr val="616161"/>
                          </a:solidFill>
                          <a:latin typeface="+mn-lt"/>
                          <a:ea typeface="+mn-ea"/>
                          <a:cs typeface="+mn-cs"/>
                        </a:rPr>
                        <a:t>Cash Account</a:t>
                      </a: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extLst>
                  <a:ext uri="{0D108BD9-81ED-4DB2-BD59-A6C34878D82A}">
                    <a16:rowId xmlns:a16="http://schemas.microsoft.com/office/drawing/2014/main" val="3916783257"/>
                  </a:ext>
                </a:extLst>
              </a:tr>
              <a:tr h="540000">
                <a:tc>
                  <a:txBody>
                    <a:bodyPr/>
                    <a:lstStyle/>
                    <a:p>
                      <a:pPr marL="0" algn="ctr" defTabSz="914400" rtl="0" eaLnBrk="1" latinLnBrk="0" hangingPunct="1"/>
                      <a:endParaRPr lang="en-AU" sz="1800" kern="1200" dirty="0">
                        <a:solidFill>
                          <a:srgbClr val="616161"/>
                        </a:solidFill>
                        <a:latin typeface="+mn-lt"/>
                        <a:ea typeface="+mn-ea"/>
                        <a:cs typeface="+mn-cs"/>
                      </a:endParaRP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87320484"/>
                  </a:ext>
                </a:extLst>
              </a:tr>
              <a:tr h="540000">
                <a:tc>
                  <a:txBody>
                    <a:bodyPr/>
                    <a:lstStyle/>
                    <a:p>
                      <a:pPr marL="0" algn="ctr" defTabSz="914400" rtl="0" eaLnBrk="1" latinLnBrk="0" hangingPunct="1"/>
                      <a:endParaRPr lang="en-AU" sz="1800" kern="1200" dirty="0">
                        <a:solidFill>
                          <a:srgbClr val="616161"/>
                        </a:solidFill>
                        <a:latin typeface="+mn-lt"/>
                        <a:ea typeface="+mn-ea"/>
                        <a:cs typeface="+mn-cs"/>
                      </a:endParaRP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2978610"/>
                  </a:ext>
                </a:extLst>
              </a:tr>
              <a:tr h="252000">
                <a:tc>
                  <a:txBody>
                    <a:bodyPr/>
                    <a:lstStyle/>
                    <a:p>
                      <a:pPr marL="0" algn="ctr" defTabSz="914400" rtl="0" eaLnBrk="1" latinLnBrk="0" hangingPunct="1"/>
                      <a:endParaRPr lang="en-AU" sz="800" kern="1200" dirty="0">
                        <a:solidFill>
                          <a:srgbClr val="616161"/>
                        </a:solidFill>
                        <a:latin typeface="+mn-lt"/>
                        <a:ea typeface="+mn-ea"/>
                        <a:cs typeface="+mn-cs"/>
                      </a:endParaRP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5852139"/>
                  </a:ext>
                </a:extLst>
              </a:tr>
              <a:tr h="540000">
                <a:tc>
                  <a:txBody>
                    <a:bodyPr/>
                    <a:lstStyle/>
                    <a:p>
                      <a:pPr marL="0" algn="l" defTabSz="914400" rtl="0" eaLnBrk="1" latinLnBrk="0" hangingPunct="1"/>
                      <a:r>
                        <a:rPr lang="en-AU" sz="1800" dirty="0">
                          <a:solidFill>
                            <a:srgbClr val="58585B"/>
                          </a:solidFill>
                        </a:rPr>
                        <a:t>To invest your client will need to open a cash account, which has a competitive interest rate.</a:t>
                      </a:r>
                      <a:endParaRPr lang="en-AU" sz="1800" kern="1200" dirty="0">
                        <a:solidFill>
                          <a:srgbClr val="616161"/>
                        </a:solidFill>
                        <a:latin typeface="+mn-lt"/>
                        <a:ea typeface="+mn-ea"/>
                        <a:cs typeface="+mn-cs"/>
                      </a:endParaRP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5544229"/>
                  </a:ext>
                </a:extLst>
              </a:tr>
            </a:tbl>
          </a:graphicData>
        </a:graphic>
      </p:graphicFrame>
      <p:graphicFrame>
        <p:nvGraphicFramePr>
          <p:cNvPr id="16" name="Table 15">
            <a:extLst>
              <a:ext uri="{FF2B5EF4-FFF2-40B4-BE49-F238E27FC236}">
                <a16:creationId xmlns:a16="http://schemas.microsoft.com/office/drawing/2014/main" id="{AA1FE929-C7D8-ECA0-1CDD-3B3B06737229}"/>
              </a:ext>
            </a:extLst>
          </p:cNvPr>
          <p:cNvGraphicFramePr>
            <a:graphicFrameLocks noGrp="1"/>
          </p:cNvGraphicFramePr>
          <p:nvPr>
            <p:extLst>
              <p:ext uri="{D42A27DB-BD31-4B8C-83A1-F6EECF244321}">
                <p14:modId xmlns:p14="http://schemas.microsoft.com/office/powerpoint/2010/main" val="4102972541"/>
              </p:ext>
            </p:extLst>
          </p:nvPr>
        </p:nvGraphicFramePr>
        <p:xfrm>
          <a:off x="8081672" y="1412776"/>
          <a:ext cx="3570578" cy="3521039"/>
        </p:xfrm>
        <a:graphic>
          <a:graphicData uri="http://schemas.openxmlformats.org/drawingml/2006/table">
            <a:tbl>
              <a:tblPr>
                <a:tableStyleId>{2D5ABB26-0587-4C30-8999-92F81FD0307C}</a:tableStyleId>
              </a:tblPr>
              <a:tblGrid>
                <a:gridCol w="3570578">
                  <a:extLst>
                    <a:ext uri="{9D8B030D-6E8A-4147-A177-3AD203B41FA5}">
                      <a16:colId xmlns:a16="http://schemas.microsoft.com/office/drawing/2014/main" val="20000"/>
                    </a:ext>
                  </a:extLst>
                </a:gridCol>
              </a:tblGrid>
              <a:tr h="734639">
                <a:tc>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AU" sz="2400" b="1" kern="1200" dirty="0">
                          <a:solidFill>
                            <a:schemeClr val="bg1"/>
                          </a:solidFill>
                          <a:latin typeface="+mn-lt"/>
                          <a:ea typeface="+mn-ea"/>
                          <a:cs typeface="+mn-cs"/>
                        </a:rPr>
                        <a:t>Shares and ETFs</a:t>
                      </a:r>
                    </a:p>
                  </a:txBody>
                  <a:tcPr marL="121920" marR="121920" marT="60960" marB="60960" anchor="ctr">
                    <a:lnL>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06060"/>
                    </a:solidFill>
                  </a:tcPr>
                </a:tc>
                <a:extLst>
                  <a:ext uri="{0D108BD9-81ED-4DB2-BD59-A6C34878D82A}">
                    <a16:rowId xmlns:a16="http://schemas.microsoft.com/office/drawing/2014/main" val="10001"/>
                  </a:ext>
                </a:extLst>
              </a:tr>
              <a:tr h="540000">
                <a:tc>
                  <a:txBody>
                    <a:bodyPr/>
                    <a:lstStyle/>
                    <a:p>
                      <a:pPr marL="0" algn="ctr" defTabSz="914400" rtl="0" eaLnBrk="1" latinLnBrk="0" hangingPunct="1"/>
                      <a:r>
                        <a:rPr lang="en-AU" sz="1800" kern="1200" dirty="0">
                          <a:solidFill>
                            <a:srgbClr val="616161"/>
                          </a:solidFill>
                          <a:latin typeface="+mn-lt"/>
                          <a:ea typeface="+mn-ea"/>
                          <a:cs typeface="+mn-cs"/>
                        </a:rPr>
                        <a:t>Cash Account</a:t>
                      </a: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extLst>
                  <a:ext uri="{0D108BD9-81ED-4DB2-BD59-A6C34878D82A}">
                    <a16:rowId xmlns:a16="http://schemas.microsoft.com/office/drawing/2014/main" val="3916783257"/>
                  </a:ext>
                </a:extLst>
              </a:tr>
              <a:tr h="54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rgbClr val="616161"/>
                          </a:solidFill>
                        </a:rPr>
                        <a:t>Term deposits</a:t>
                      </a: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AEAEA"/>
                    </a:solidFill>
                  </a:tcPr>
                </a:tc>
                <a:extLst>
                  <a:ext uri="{0D108BD9-81ED-4DB2-BD59-A6C34878D82A}">
                    <a16:rowId xmlns:a16="http://schemas.microsoft.com/office/drawing/2014/main" val="1339132743"/>
                  </a:ext>
                </a:extLst>
              </a:tr>
              <a:tr h="54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rgbClr val="616161"/>
                          </a:solidFill>
                        </a:rPr>
                        <a:t>Shares, LICs and ETFs</a:t>
                      </a: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extLst>
                  <a:ext uri="{0D108BD9-81ED-4DB2-BD59-A6C34878D82A}">
                    <a16:rowId xmlns:a16="http://schemas.microsoft.com/office/drawing/2014/main" val="2627722242"/>
                  </a:ext>
                </a:extLst>
              </a:tr>
              <a:tr h="252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800" dirty="0">
                        <a:solidFill>
                          <a:schemeClr val="bg1"/>
                        </a:solidFill>
                      </a:endParaRP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542418"/>
                  </a:ext>
                </a:extLst>
              </a:tr>
              <a:tr h="54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800" dirty="0">
                          <a:solidFill>
                            <a:srgbClr val="58585B"/>
                          </a:solidFill>
                        </a:rPr>
                        <a:t>Includes the first two options plus the ability to buy and sell shares, LICs and ETFs</a:t>
                      </a:r>
                      <a:endParaRPr lang="en-US" sz="1800" dirty="0">
                        <a:solidFill>
                          <a:schemeClr val="bg1"/>
                        </a:solidFill>
                      </a:endParaRP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3229471"/>
                  </a:ext>
                </a:extLst>
              </a:tr>
            </a:tbl>
          </a:graphicData>
        </a:graphic>
      </p:graphicFrame>
      <p:graphicFrame>
        <p:nvGraphicFramePr>
          <p:cNvPr id="18" name="Table 17">
            <a:extLst>
              <a:ext uri="{FF2B5EF4-FFF2-40B4-BE49-F238E27FC236}">
                <a16:creationId xmlns:a16="http://schemas.microsoft.com/office/drawing/2014/main" id="{A2F2F590-6321-7B38-BC25-7C35DCAD1A6E}"/>
              </a:ext>
            </a:extLst>
          </p:cNvPr>
          <p:cNvGraphicFramePr>
            <a:graphicFrameLocks noGrp="1"/>
          </p:cNvGraphicFramePr>
          <p:nvPr>
            <p:extLst>
              <p:ext uri="{D42A27DB-BD31-4B8C-83A1-F6EECF244321}">
                <p14:modId xmlns:p14="http://schemas.microsoft.com/office/powerpoint/2010/main" val="2414751246"/>
              </p:ext>
            </p:extLst>
          </p:nvPr>
        </p:nvGraphicFramePr>
        <p:xfrm>
          <a:off x="4310711" y="1412776"/>
          <a:ext cx="3570578" cy="3507123"/>
        </p:xfrm>
        <a:graphic>
          <a:graphicData uri="http://schemas.openxmlformats.org/drawingml/2006/table">
            <a:tbl>
              <a:tblPr>
                <a:tableStyleId>{2D5ABB26-0587-4C30-8999-92F81FD0307C}</a:tableStyleId>
              </a:tblPr>
              <a:tblGrid>
                <a:gridCol w="3570578">
                  <a:extLst>
                    <a:ext uri="{9D8B030D-6E8A-4147-A177-3AD203B41FA5}">
                      <a16:colId xmlns:a16="http://schemas.microsoft.com/office/drawing/2014/main" val="20000"/>
                    </a:ext>
                  </a:extLst>
                </a:gridCol>
              </a:tblGrid>
              <a:tr h="720723">
                <a:tc>
                  <a:txBody>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lang="en-AU" sz="2400" b="1" kern="1200" dirty="0">
                          <a:solidFill>
                            <a:schemeClr val="bg1"/>
                          </a:solidFill>
                          <a:latin typeface="+mn-lt"/>
                          <a:ea typeface="+mn-ea"/>
                          <a:cs typeface="+mn-cs"/>
                        </a:rPr>
                        <a:t>Term Deposits</a:t>
                      </a:r>
                    </a:p>
                  </a:txBody>
                  <a:tcPr marL="121920" marR="121920" marT="60960" marB="60960" anchor="ctr">
                    <a:lnL>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60046"/>
                    </a:solidFill>
                  </a:tcPr>
                </a:tc>
                <a:extLst>
                  <a:ext uri="{0D108BD9-81ED-4DB2-BD59-A6C34878D82A}">
                    <a16:rowId xmlns:a16="http://schemas.microsoft.com/office/drawing/2014/main" val="10001"/>
                  </a:ext>
                </a:extLst>
              </a:tr>
              <a:tr h="540000">
                <a:tc>
                  <a:txBody>
                    <a:bodyPr/>
                    <a:lstStyle/>
                    <a:p>
                      <a:pPr marL="0" algn="ctr" defTabSz="914400" rtl="0" eaLnBrk="1" latinLnBrk="0" hangingPunct="1"/>
                      <a:r>
                        <a:rPr lang="en-AU" sz="1800" kern="1200" dirty="0">
                          <a:solidFill>
                            <a:srgbClr val="616161"/>
                          </a:solidFill>
                          <a:latin typeface="+mn-lt"/>
                          <a:ea typeface="+mn-ea"/>
                          <a:cs typeface="+mn-cs"/>
                        </a:rPr>
                        <a:t>Cash Account</a:t>
                      </a: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AEAEA"/>
                    </a:solidFill>
                  </a:tcPr>
                </a:tc>
                <a:extLst>
                  <a:ext uri="{0D108BD9-81ED-4DB2-BD59-A6C34878D82A}">
                    <a16:rowId xmlns:a16="http://schemas.microsoft.com/office/drawing/2014/main" val="3916783257"/>
                  </a:ext>
                </a:extLst>
              </a:tr>
              <a:tr h="54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rgbClr val="616161"/>
                          </a:solidFill>
                        </a:rPr>
                        <a:t>Term deposits</a:t>
                      </a: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extLst>
                  <a:ext uri="{0D108BD9-81ED-4DB2-BD59-A6C34878D82A}">
                    <a16:rowId xmlns:a16="http://schemas.microsoft.com/office/drawing/2014/main" val="150543315"/>
                  </a:ext>
                </a:extLst>
              </a:tr>
              <a:tr h="54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dirty="0">
                        <a:solidFill>
                          <a:schemeClr val="bg1"/>
                        </a:solidFill>
                      </a:endParaRP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0075765"/>
                  </a:ext>
                </a:extLst>
              </a:tr>
              <a:tr h="252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800" dirty="0">
                        <a:solidFill>
                          <a:schemeClr val="bg1"/>
                        </a:solidFill>
                      </a:endParaRP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2546829"/>
                  </a:ext>
                </a:extLst>
              </a:tr>
              <a:tr h="54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800" dirty="0">
                          <a:solidFill>
                            <a:srgbClr val="58585B"/>
                          </a:solidFill>
                        </a:rPr>
                        <a:t>Includes the cash account option plus your client can also invest in </a:t>
                      </a:r>
                      <a:br>
                        <a:rPr lang="en-AU" sz="1800" dirty="0">
                          <a:solidFill>
                            <a:srgbClr val="58585B"/>
                          </a:solidFill>
                        </a:rPr>
                      </a:br>
                      <a:r>
                        <a:rPr lang="en-AU" sz="1800" dirty="0">
                          <a:solidFill>
                            <a:srgbClr val="58585B"/>
                          </a:solidFill>
                        </a:rPr>
                        <a:t>term deposits.</a:t>
                      </a: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8031953"/>
                  </a:ext>
                </a:extLst>
              </a:tr>
            </a:tbl>
          </a:graphicData>
        </a:graphic>
      </p:graphicFrame>
      <p:pic>
        <p:nvPicPr>
          <p:cNvPr id="23" name="Picture 22">
            <a:extLst>
              <a:ext uri="{FF2B5EF4-FFF2-40B4-BE49-F238E27FC236}">
                <a16:creationId xmlns:a16="http://schemas.microsoft.com/office/drawing/2014/main" id="{42DC69C9-35A5-B9C8-BCB4-A51DE8DAB4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70000" y="2556000"/>
            <a:ext cx="252000" cy="252000"/>
          </a:xfrm>
          <a:prstGeom prst="rect">
            <a:avLst/>
          </a:prstGeom>
        </p:spPr>
      </p:pic>
      <p:pic>
        <p:nvPicPr>
          <p:cNvPr id="24" name="Picture 23">
            <a:extLst>
              <a:ext uri="{FF2B5EF4-FFF2-40B4-BE49-F238E27FC236}">
                <a16:creationId xmlns:a16="http://schemas.microsoft.com/office/drawing/2014/main" id="{6062F7C3-3049-72FD-89A0-D17F5BDFA4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39001" y="2556000"/>
            <a:ext cx="252000" cy="252000"/>
          </a:xfrm>
          <a:prstGeom prst="rect">
            <a:avLst/>
          </a:prstGeom>
        </p:spPr>
      </p:pic>
      <p:pic>
        <p:nvPicPr>
          <p:cNvPr id="25" name="Picture 24">
            <a:extLst>
              <a:ext uri="{FF2B5EF4-FFF2-40B4-BE49-F238E27FC236}">
                <a16:creationId xmlns:a16="http://schemas.microsoft.com/office/drawing/2014/main" id="{C0729621-B3B2-AB90-2AFB-6A9322AF2D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39001" y="3114000"/>
            <a:ext cx="252000" cy="252000"/>
          </a:xfrm>
          <a:prstGeom prst="rect">
            <a:avLst/>
          </a:prstGeom>
        </p:spPr>
      </p:pic>
    </p:spTree>
    <p:custDataLst>
      <p:tags r:id="rId1"/>
    </p:custDataLst>
    <p:extLst>
      <p:ext uri="{BB962C8B-B14F-4D97-AF65-F5344CB8AC3E}">
        <p14:creationId xmlns:p14="http://schemas.microsoft.com/office/powerpoint/2010/main" val="1448194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F85384-86AA-8A4C-A5D8-2EAEE8A490A8}"/>
              </a:ext>
            </a:extLst>
          </p:cNvPr>
          <p:cNvSpPr>
            <a:spLocks noGrp="1"/>
          </p:cNvSpPr>
          <p:nvPr>
            <p:ph type="title"/>
          </p:nvPr>
        </p:nvSpPr>
        <p:spPr/>
        <p:txBody>
          <a:bodyPr/>
          <a:lstStyle/>
          <a:p>
            <a:r>
              <a:rPr lang="en-AU" dirty="0"/>
              <a:t>Our investment beliefs</a:t>
            </a:r>
            <a:endParaRPr lang="en-US" sz="4100" dirty="0"/>
          </a:p>
        </p:txBody>
      </p:sp>
      <p:sp>
        <p:nvSpPr>
          <p:cNvPr id="8" name="Text Placeholder 7">
            <a:extLst>
              <a:ext uri="{FF2B5EF4-FFF2-40B4-BE49-F238E27FC236}">
                <a16:creationId xmlns:a16="http://schemas.microsoft.com/office/drawing/2014/main" id="{1718D4BE-E9FF-2A49-9E5B-F7F68D0D800E}"/>
              </a:ext>
            </a:extLst>
          </p:cNvPr>
          <p:cNvSpPr>
            <a:spLocks noGrp="1"/>
          </p:cNvSpPr>
          <p:nvPr>
            <p:ph type="body" sz="quarter" idx="10"/>
          </p:nvPr>
        </p:nvSpPr>
        <p:spPr>
          <a:xfrm>
            <a:off x="539750" y="2160000"/>
            <a:ext cx="6708378" cy="4140000"/>
          </a:xfrm>
        </p:spPr>
        <p:txBody>
          <a:bodyPr/>
          <a:lstStyle/>
          <a:p>
            <a:pPr>
              <a:spcBef>
                <a:spcPts val="800"/>
              </a:spcBef>
              <a:spcAft>
                <a:spcPts val="1200"/>
              </a:spcAft>
              <a:buClr>
                <a:srgbClr val="EA4403"/>
              </a:buClr>
            </a:pPr>
            <a:r>
              <a:rPr lang="en-US" sz="1800" dirty="0"/>
              <a:t>To maintain our position as one of Australia’s leading super funds, our four core investment beliefs are founded on a rigorous governance framework and a disciplined investment process.</a:t>
            </a:r>
          </a:p>
        </p:txBody>
      </p:sp>
      <p:sp>
        <p:nvSpPr>
          <p:cNvPr id="2" name="Text Placeholder 1">
            <a:extLst>
              <a:ext uri="{FF2B5EF4-FFF2-40B4-BE49-F238E27FC236}">
                <a16:creationId xmlns:a16="http://schemas.microsoft.com/office/drawing/2014/main" id="{7FF72A71-CDF2-53A6-381A-0C25A4A04E06}"/>
              </a:ext>
            </a:extLst>
          </p:cNvPr>
          <p:cNvSpPr>
            <a:spLocks noGrp="1"/>
          </p:cNvSpPr>
          <p:nvPr>
            <p:ph type="body" sz="quarter" idx="11"/>
          </p:nvPr>
        </p:nvSpPr>
        <p:spPr/>
        <p:txBody>
          <a:bodyPr/>
          <a:lstStyle/>
          <a:p>
            <a:endParaRPr lang="en-AU"/>
          </a:p>
        </p:txBody>
      </p:sp>
      <p:pic>
        <p:nvPicPr>
          <p:cNvPr id="7" name="Picture 6">
            <a:extLst>
              <a:ext uri="{FF2B5EF4-FFF2-40B4-BE49-F238E27FC236}">
                <a16:creationId xmlns:a16="http://schemas.microsoft.com/office/drawing/2014/main" id="{FF3F57EB-7F03-EE16-CE5F-84F35F5A3B8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587267" y="1264786"/>
            <a:ext cx="5623733" cy="4565767"/>
          </a:xfrm>
          <a:prstGeom prst="rect">
            <a:avLst/>
          </a:prstGeom>
        </p:spPr>
      </p:pic>
      <p:sp>
        <p:nvSpPr>
          <p:cNvPr id="9" name="Text Placeholder 7">
            <a:extLst>
              <a:ext uri="{FF2B5EF4-FFF2-40B4-BE49-F238E27FC236}">
                <a16:creationId xmlns:a16="http://schemas.microsoft.com/office/drawing/2014/main" id="{44901C97-A185-7F4E-FEF6-C78C5EAB47AD}"/>
              </a:ext>
            </a:extLst>
          </p:cNvPr>
          <p:cNvSpPr txBox="1">
            <a:spLocks/>
          </p:cNvSpPr>
          <p:nvPr/>
        </p:nvSpPr>
        <p:spPr>
          <a:xfrm>
            <a:off x="539750" y="3249440"/>
            <a:ext cx="5772274" cy="3050560"/>
          </a:xfrm>
          <a:prstGeom prst="rect">
            <a:avLst/>
          </a:prstGeom>
        </p:spPr>
        <p:txBody>
          <a:bodyPr vert="horz" lIns="0" tIns="0" rIns="0" bIns="0" rtlCol="0">
            <a:noAutofit/>
          </a:bodyPr>
          <a:lstStyle>
            <a:lvl1pPr marL="0" indent="0" algn="l" defTabSz="1219170" rtl="0" eaLnBrk="1" latinLnBrk="0" hangingPunct="1">
              <a:spcBef>
                <a:spcPts val="0"/>
              </a:spcBef>
              <a:spcAft>
                <a:spcPts val="800"/>
              </a:spcAft>
              <a:buFont typeface="Arial" pitchFamily="34" charset="0"/>
              <a:buNone/>
              <a:defRPr sz="1600" kern="1200">
                <a:solidFill>
                  <a:srgbClr val="53565A"/>
                </a:solidFill>
                <a:latin typeface="+mn-lt"/>
                <a:ea typeface="+mn-ea"/>
                <a:cs typeface="+mn-cs"/>
              </a:defRPr>
            </a:lvl1pPr>
            <a:lvl2pPr marL="472006" indent="-237061" algn="l" defTabSz="1219170" rtl="0" eaLnBrk="1" latinLnBrk="0" hangingPunct="1">
              <a:spcBef>
                <a:spcPts val="0"/>
              </a:spcBef>
              <a:spcAft>
                <a:spcPts val="800"/>
              </a:spcAft>
              <a:buSzPct val="85000"/>
              <a:buFont typeface="Arial" pitchFamily="34" charset="0"/>
              <a:buChar char="–"/>
              <a:defRPr sz="1600" kern="1200">
                <a:solidFill>
                  <a:srgbClr val="58595C"/>
                </a:solidFill>
                <a:latin typeface="+mn-lt"/>
                <a:ea typeface="+mn-ea"/>
                <a:cs typeface="+mn-cs"/>
              </a:defRPr>
            </a:lvl2pPr>
            <a:lvl3pPr marL="956709" indent="-234945" algn="l" defTabSz="1219170" rtl="0" eaLnBrk="1" latinLnBrk="0" hangingPunct="1">
              <a:spcBef>
                <a:spcPts val="0"/>
              </a:spcBef>
              <a:spcAft>
                <a:spcPts val="800"/>
              </a:spcAft>
              <a:buFont typeface="Arial" pitchFamily="34" charset="0"/>
              <a:buChar char="•"/>
              <a:defRPr sz="1600" kern="1200">
                <a:solidFill>
                  <a:srgbClr val="58595C"/>
                </a:solidFill>
                <a:latin typeface="+mn-lt"/>
                <a:ea typeface="+mn-ea"/>
                <a:cs typeface="+mn-cs"/>
              </a:defRPr>
            </a:lvl3pPr>
            <a:lvl4pPr marL="1559945" indent="-249760" algn="l" defTabSz="1219170" rtl="0" eaLnBrk="1" latinLnBrk="0" hangingPunct="1">
              <a:spcBef>
                <a:spcPts val="0"/>
              </a:spcBef>
              <a:spcAft>
                <a:spcPts val="800"/>
              </a:spcAft>
              <a:buSzPct val="85000"/>
              <a:buFont typeface="Arial" pitchFamily="34" charset="0"/>
              <a:buChar char="–"/>
              <a:defRPr sz="1600" kern="1200">
                <a:solidFill>
                  <a:srgbClr val="58595C"/>
                </a:solidFill>
                <a:latin typeface="+mn-lt"/>
                <a:ea typeface="+mn-ea"/>
                <a:cs typeface="+mn-cs"/>
              </a:defRPr>
            </a:lvl4pPr>
            <a:lvl5pPr marL="2031949" indent="-234945" algn="l" defTabSz="1219170" rtl="0" eaLnBrk="1" latinLnBrk="0" hangingPunct="1">
              <a:spcBef>
                <a:spcPts val="0"/>
              </a:spcBef>
              <a:spcAft>
                <a:spcPts val="800"/>
              </a:spcAft>
              <a:buFont typeface="Arial" pitchFamily="34" charset="0"/>
              <a:buChar char="•"/>
              <a:defRPr sz="1600" kern="1200">
                <a:solidFill>
                  <a:srgbClr val="58595C"/>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457200" indent="-457200">
              <a:spcBef>
                <a:spcPts val="800"/>
              </a:spcBef>
              <a:spcAft>
                <a:spcPts val="1200"/>
              </a:spcAft>
              <a:buClr>
                <a:srgbClr val="EA4403"/>
              </a:buClr>
              <a:buFont typeface="+mj-lt"/>
              <a:buAutoNum type="arabicPeriod"/>
            </a:pPr>
            <a:r>
              <a:rPr lang="en-US" sz="1800" dirty="0"/>
              <a:t>We return all profits to members.</a:t>
            </a:r>
          </a:p>
          <a:p>
            <a:pPr marL="457200" indent="-457200">
              <a:spcBef>
                <a:spcPts val="800"/>
              </a:spcBef>
              <a:spcAft>
                <a:spcPts val="1200"/>
              </a:spcAft>
              <a:buClr>
                <a:srgbClr val="EA4403"/>
              </a:buClr>
              <a:buFont typeface="+mj-lt"/>
              <a:buAutoNum type="arabicPeriod"/>
            </a:pPr>
            <a:r>
              <a:rPr lang="en-US" sz="1800" dirty="0"/>
              <a:t>We believe in active management – both asset allocation and stock selection.</a:t>
            </a:r>
          </a:p>
          <a:p>
            <a:pPr marL="457200" indent="-457200">
              <a:spcBef>
                <a:spcPts val="800"/>
              </a:spcBef>
              <a:spcAft>
                <a:spcPts val="1200"/>
              </a:spcAft>
              <a:buClr>
                <a:srgbClr val="EA4403"/>
              </a:buClr>
              <a:buFont typeface="+mj-lt"/>
              <a:buAutoNum type="arabicPeriod"/>
            </a:pPr>
            <a:r>
              <a:rPr lang="en-US" sz="1800" dirty="0"/>
              <a:t>We use our scale to reduce costs and better structure investments.</a:t>
            </a:r>
          </a:p>
          <a:p>
            <a:pPr marL="457200" indent="-457200">
              <a:spcBef>
                <a:spcPts val="800"/>
              </a:spcBef>
              <a:spcAft>
                <a:spcPts val="1200"/>
              </a:spcAft>
              <a:buClr>
                <a:srgbClr val="EA4403"/>
              </a:buClr>
              <a:buFont typeface="+mj-lt"/>
              <a:buAutoNum type="arabicPeriod"/>
            </a:pPr>
            <a:r>
              <a:rPr lang="en-US" sz="1800" dirty="0"/>
              <a:t>We’re aware of our responsibility to the broader community, consistent with our obligations to </a:t>
            </a:r>
            <a:r>
              <a:rPr lang="en-US" sz="1800" dirty="0" err="1"/>
              <a:t>maximise</a:t>
            </a:r>
            <a:r>
              <a:rPr lang="en-US" sz="1800" dirty="0"/>
              <a:t> benefits to members.</a:t>
            </a:r>
          </a:p>
        </p:txBody>
      </p:sp>
    </p:spTree>
    <p:custDataLst>
      <p:tags r:id="rId1"/>
    </p:custDataLst>
    <p:extLst>
      <p:ext uri="{BB962C8B-B14F-4D97-AF65-F5344CB8AC3E}">
        <p14:creationId xmlns:p14="http://schemas.microsoft.com/office/powerpoint/2010/main" val="363036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CB03503-B71D-4DA2-8D2B-2AD30DB269B0}"/>
              </a:ext>
            </a:extLst>
          </p:cNvPr>
          <p:cNvSpPr/>
          <p:nvPr/>
        </p:nvSpPr>
        <p:spPr>
          <a:xfrm>
            <a:off x="9744405" y="5925278"/>
            <a:ext cx="2016224" cy="768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9" name="Title 28">
            <a:extLst>
              <a:ext uri="{FF2B5EF4-FFF2-40B4-BE49-F238E27FC236}">
                <a16:creationId xmlns:a16="http://schemas.microsoft.com/office/drawing/2014/main" id="{3D63A6EB-0760-C444-8C35-CFE2AD8F99C7}"/>
              </a:ext>
            </a:extLst>
          </p:cNvPr>
          <p:cNvSpPr>
            <a:spLocks noGrp="1"/>
          </p:cNvSpPr>
          <p:nvPr>
            <p:ph type="title"/>
          </p:nvPr>
        </p:nvSpPr>
        <p:spPr/>
        <p:txBody>
          <a:bodyPr/>
          <a:lstStyle/>
          <a:p>
            <a:r>
              <a:rPr lang="en-AU" dirty="0"/>
              <a:t>Environmental, Social &amp; Governance</a:t>
            </a:r>
            <a:endParaRPr lang="en-US" dirty="0"/>
          </a:p>
        </p:txBody>
      </p:sp>
      <p:pic>
        <p:nvPicPr>
          <p:cNvPr id="32" name="Picture 31">
            <a:extLst>
              <a:ext uri="{FF2B5EF4-FFF2-40B4-BE49-F238E27FC236}">
                <a16:creationId xmlns:a16="http://schemas.microsoft.com/office/drawing/2014/main" id="{BD6441C9-582C-504C-9AD4-EAC553D7E62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05413" y="3360196"/>
            <a:ext cx="1139331" cy="1139331"/>
          </a:xfrm>
          <a:prstGeom prst="rect">
            <a:avLst/>
          </a:prstGeom>
        </p:spPr>
      </p:pic>
      <p:pic>
        <p:nvPicPr>
          <p:cNvPr id="33" name="Picture 32">
            <a:extLst>
              <a:ext uri="{FF2B5EF4-FFF2-40B4-BE49-F238E27FC236}">
                <a16:creationId xmlns:a16="http://schemas.microsoft.com/office/drawing/2014/main" id="{F3801404-76C6-5D4E-A9FF-A1CECBA9BF8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963098" y="3361444"/>
            <a:ext cx="1136835" cy="1136835"/>
          </a:xfrm>
          <a:prstGeom prst="rect">
            <a:avLst/>
          </a:prstGeom>
        </p:spPr>
      </p:pic>
      <p:pic>
        <p:nvPicPr>
          <p:cNvPr id="34" name="Picture 33">
            <a:extLst>
              <a:ext uri="{FF2B5EF4-FFF2-40B4-BE49-F238E27FC236}">
                <a16:creationId xmlns:a16="http://schemas.microsoft.com/office/drawing/2014/main" id="{9B8C9697-4E2E-8148-8659-43203382B8A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18088" y="5051772"/>
            <a:ext cx="1123262" cy="1123262"/>
          </a:xfrm>
          <a:prstGeom prst="rect">
            <a:avLst/>
          </a:prstGeom>
        </p:spPr>
      </p:pic>
      <p:pic>
        <p:nvPicPr>
          <p:cNvPr id="35" name="Picture 34">
            <a:extLst>
              <a:ext uri="{FF2B5EF4-FFF2-40B4-BE49-F238E27FC236}">
                <a16:creationId xmlns:a16="http://schemas.microsoft.com/office/drawing/2014/main" id="{5B77AD3D-7FF4-004A-BA0A-26166AC86C7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965872" y="5040598"/>
            <a:ext cx="1145611" cy="1145611"/>
          </a:xfrm>
          <a:prstGeom prst="rect">
            <a:avLst/>
          </a:prstGeom>
        </p:spPr>
      </p:pic>
      <p:sp>
        <p:nvSpPr>
          <p:cNvPr id="36" name="Rectangle 35">
            <a:extLst>
              <a:ext uri="{FF2B5EF4-FFF2-40B4-BE49-F238E27FC236}">
                <a16:creationId xmlns:a16="http://schemas.microsoft.com/office/drawing/2014/main" id="{03C0EF1F-7126-534F-801E-E1230E15717C}"/>
              </a:ext>
            </a:extLst>
          </p:cNvPr>
          <p:cNvSpPr>
            <a:spLocks noChangeArrowheads="1"/>
          </p:cNvSpPr>
          <p:nvPr/>
        </p:nvSpPr>
        <p:spPr bwMode="auto">
          <a:xfrm>
            <a:off x="1858511" y="3437419"/>
            <a:ext cx="3863188"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defRPr/>
            </a:pPr>
            <a:r>
              <a:rPr lang="en-US" sz="1600" b="1" dirty="0">
                <a:solidFill>
                  <a:schemeClr val="accent2"/>
                </a:solidFill>
              </a:rPr>
              <a:t>ESG Integration</a:t>
            </a:r>
          </a:p>
          <a:p>
            <a:pPr>
              <a:spcAft>
                <a:spcPts val="100"/>
              </a:spcAft>
            </a:pPr>
            <a:r>
              <a:rPr lang="en-US" sz="1400" dirty="0">
                <a:solidFill>
                  <a:srgbClr val="616161"/>
                </a:solidFill>
                <a:latin typeface="+mn-lt"/>
                <a:ea typeface="+mn-ea"/>
                <a:cs typeface="+mn-cs"/>
              </a:rPr>
              <a:t>Assessing and integrating </a:t>
            </a:r>
            <a:br>
              <a:rPr lang="en-US" sz="1400" dirty="0">
                <a:solidFill>
                  <a:srgbClr val="616161"/>
                </a:solidFill>
                <a:latin typeface="+mn-lt"/>
                <a:ea typeface="+mn-ea"/>
                <a:cs typeface="+mn-cs"/>
              </a:rPr>
            </a:br>
            <a:r>
              <a:rPr lang="en-US" sz="1400" dirty="0">
                <a:solidFill>
                  <a:srgbClr val="616161"/>
                </a:solidFill>
                <a:latin typeface="+mn-lt"/>
                <a:ea typeface="+mn-ea"/>
                <a:cs typeface="+mn-cs"/>
              </a:rPr>
              <a:t>ESG risks and value drivers </a:t>
            </a:r>
            <a:br>
              <a:rPr lang="en-US" sz="1400" dirty="0">
                <a:solidFill>
                  <a:srgbClr val="616161"/>
                </a:solidFill>
                <a:latin typeface="+mn-lt"/>
                <a:ea typeface="+mn-ea"/>
                <a:cs typeface="+mn-cs"/>
              </a:rPr>
            </a:br>
            <a:r>
              <a:rPr lang="en-US" sz="1400" dirty="0">
                <a:solidFill>
                  <a:srgbClr val="616161"/>
                </a:solidFill>
                <a:latin typeface="+mn-lt"/>
                <a:ea typeface="+mn-ea"/>
                <a:cs typeface="+mn-cs"/>
              </a:rPr>
              <a:t>when choosing and managing investments.</a:t>
            </a:r>
          </a:p>
        </p:txBody>
      </p:sp>
      <p:sp>
        <p:nvSpPr>
          <p:cNvPr id="37" name="Rectangle 36">
            <a:extLst>
              <a:ext uri="{FF2B5EF4-FFF2-40B4-BE49-F238E27FC236}">
                <a16:creationId xmlns:a16="http://schemas.microsoft.com/office/drawing/2014/main" id="{0A56300E-E70D-804D-8FF7-DD5CE2C10315}"/>
              </a:ext>
            </a:extLst>
          </p:cNvPr>
          <p:cNvSpPr/>
          <p:nvPr/>
        </p:nvSpPr>
        <p:spPr>
          <a:xfrm>
            <a:off x="1858513" y="5120961"/>
            <a:ext cx="3373391" cy="984885"/>
          </a:xfrm>
          <a:prstGeom prst="rect">
            <a:avLst/>
          </a:prstGeom>
        </p:spPr>
        <p:txBody>
          <a:bodyPr wrap="square">
            <a:spAutoFit/>
          </a:bodyPr>
          <a:lstStyle/>
          <a:p>
            <a:pPr>
              <a:defRPr/>
            </a:pPr>
            <a:r>
              <a:rPr lang="en-US" sz="1600" b="1" dirty="0">
                <a:solidFill>
                  <a:schemeClr val="accent2"/>
                </a:solidFill>
              </a:rPr>
              <a:t>Stewardship</a:t>
            </a:r>
          </a:p>
          <a:p>
            <a:pPr>
              <a:defRPr/>
            </a:pPr>
            <a:r>
              <a:rPr lang="en-US" sz="1400" dirty="0">
                <a:solidFill>
                  <a:srgbClr val="53565A"/>
                </a:solidFill>
              </a:rPr>
              <a:t>Actively engaging with </a:t>
            </a:r>
            <a:br>
              <a:rPr lang="en-US" sz="1400" dirty="0">
                <a:solidFill>
                  <a:srgbClr val="53565A"/>
                </a:solidFill>
              </a:rPr>
            </a:br>
            <a:r>
              <a:rPr lang="en-US" sz="1400" dirty="0">
                <a:solidFill>
                  <a:srgbClr val="53565A"/>
                </a:solidFill>
              </a:rPr>
              <a:t>companies to influence and improve ESG practices.</a:t>
            </a:r>
          </a:p>
        </p:txBody>
      </p:sp>
      <p:sp>
        <p:nvSpPr>
          <p:cNvPr id="38" name="Rectangle 37">
            <a:extLst>
              <a:ext uri="{FF2B5EF4-FFF2-40B4-BE49-F238E27FC236}">
                <a16:creationId xmlns:a16="http://schemas.microsoft.com/office/drawing/2014/main" id="{CC0FB711-69B1-A547-AEDF-E2DAF350014C}"/>
              </a:ext>
            </a:extLst>
          </p:cNvPr>
          <p:cNvSpPr/>
          <p:nvPr/>
        </p:nvSpPr>
        <p:spPr>
          <a:xfrm>
            <a:off x="7190215" y="3545141"/>
            <a:ext cx="2938233" cy="769441"/>
          </a:xfrm>
          <a:prstGeom prst="rect">
            <a:avLst/>
          </a:prstGeom>
        </p:spPr>
        <p:txBody>
          <a:bodyPr wrap="square">
            <a:spAutoFit/>
          </a:bodyPr>
          <a:lstStyle/>
          <a:p>
            <a:pPr>
              <a:defRPr/>
            </a:pPr>
            <a:r>
              <a:rPr lang="en-US" sz="1600" b="1" dirty="0">
                <a:solidFill>
                  <a:schemeClr val="accent2"/>
                </a:solidFill>
              </a:rPr>
              <a:t>Choice</a:t>
            </a:r>
          </a:p>
          <a:p>
            <a:pPr>
              <a:defRPr/>
            </a:pPr>
            <a:r>
              <a:rPr lang="en-US" sz="1400" dirty="0">
                <a:solidFill>
                  <a:srgbClr val="53565A"/>
                </a:solidFill>
              </a:rPr>
              <a:t>Considering our members’ values in our investment choices.</a:t>
            </a:r>
          </a:p>
        </p:txBody>
      </p:sp>
      <p:sp>
        <p:nvSpPr>
          <p:cNvPr id="39" name="Rectangle: Rounded Corners 14">
            <a:extLst>
              <a:ext uri="{FF2B5EF4-FFF2-40B4-BE49-F238E27FC236}">
                <a16:creationId xmlns:a16="http://schemas.microsoft.com/office/drawing/2014/main" id="{398C432A-6D8D-3E42-8DCC-E957228E8694}"/>
              </a:ext>
            </a:extLst>
          </p:cNvPr>
          <p:cNvSpPr/>
          <p:nvPr/>
        </p:nvSpPr>
        <p:spPr>
          <a:xfrm>
            <a:off x="7190215" y="5068573"/>
            <a:ext cx="3298273" cy="108966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defRPr/>
            </a:pPr>
            <a:r>
              <a:rPr lang="en-US" sz="1600" b="1" dirty="0">
                <a:solidFill>
                  <a:schemeClr val="accent2"/>
                </a:solidFill>
              </a:rPr>
              <a:t>Collaboration</a:t>
            </a:r>
          </a:p>
          <a:p>
            <a:pPr>
              <a:defRPr/>
            </a:pPr>
            <a:r>
              <a:rPr lang="en-US" sz="1400" dirty="0">
                <a:solidFill>
                  <a:srgbClr val="58585B"/>
                </a:solidFill>
              </a:rPr>
              <a:t>Making bigger, more lasting impact by working with companies and other asset owners for positive change.</a:t>
            </a:r>
            <a:endParaRPr lang="en-US" sz="1400" dirty="0">
              <a:solidFill>
                <a:srgbClr val="53565A"/>
              </a:solidFill>
            </a:endParaRPr>
          </a:p>
        </p:txBody>
      </p:sp>
      <p:cxnSp>
        <p:nvCxnSpPr>
          <p:cNvPr id="41" name="Straight Connector 40">
            <a:extLst>
              <a:ext uri="{FF2B5EF4-FFF2-40B4-BE49-F238E27FC236}">
                <a16:creationId xmlns:a16="http://schemas.microsoft.com/office/drawing/2014/main" id="{7E4A6D3A-0FE3-2342-93BA-F63FE4A519F7}"/>
              </a:ext>
            </a:extLst>
          </p:cNvPr>
          <p:cNvCxnSpPr>
            <a:cxnSpLocks/>
          </p:cNvCxnSpPr>
          <p:nvPr/>
        </p:nvCxnSpPr>
        <p:spPr>
          <a:xfrm>
            <a:off x="5640368" y="3929861"/>
            <a:ext cx="84832" cy="0"/>
          </a:xfrm>
          <a:prstGeom prst="line">
            <a:avLst/>
          </a:prstGeom>
          <a:ln>
            <a:solidFill>
              <a:srgbClr val="E3E5E4"/>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15911FA0-4ADD-ED45-94D1-A8988192CA40}"/>
              </a:ext>
            </a:extLst>
          </p:cNvPr>
          <p:cNvSpPr>
            <a:spLocks noChangeArrowheads="1"/>
          </p:cNvSpPr>
          <p:nvPr/>
        </p:nvSpPr>
        <p:spPr bwMode="auto">
          <a:xfrm>
            <a:off x="540000" y="1373867"/>
            <a:ext cx="11172624"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Aft>
                <a:spcPts val="600"/>
              </a:spcAft>
            </a:pPr>
            <a:r>
              <a:rPr lang="en-US" sz="1800" dirty="0">
                <a:solidFill>
                  <a:srgbClr val="616161"/>
                </a:solidFill>
              </a:rPr>
              <a:t>We believe investing in companies and assets with good Environmental, Social and Governance (ESG) management provides better long-term returns for members. </a:t>
            </a:r>
          </a:p>
          <a:p>
            <a:r>
              <a:rPr lang="en-US" sz="1800" dirty="0">
                <a:solidFill>
                  <a:srgbClr val="616161"/>
                </a:solidFill>
              </a:rPr>
              <a:t>Our ESG and Stewardship program is globally </a:t>
            </a:r>
            <a:r>
              <a:rPr lang="en-US" sz="1800" dirty="0" err="1">
                <a:solidFill>
                  <a:srgbClr val="616161"/>
                </a:solidFill>
              </a:rPr>
              <a:t>recognised</a:t>
            </a:r>
            <a:r>
              <a:rPr lang="en-US" sz="1800" dirty="0">
                <a:solidFill>
                  <a:srgbClr val="616161"/>
                </a:solidFill>
              </a:rPr>
              <a:t> and we’ve been awarded an A+ rating for our Overarching Approach to Responsible Investment in the United Nation’s Principles for Responsible Investment (PRI) Global Assessment Report 2020.</a:t>
            </a:r>
          </a:p>
        </p:txBody>
      </p:sp>
    </p:spTree>
    <p:extLst>
      <p:ext uri="{BB962C8B-B14F-4D97-AF65-F5344CB8AC3E}">
        <p14:creationId xmlns:p14="http://schemas.microsoft.com/office/powerpoint/2010/main" val="999161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CB03503-B71D-4DA2-8D2B-2AD30DB269B0}"/>
              </a:ext>
            </a:extLst>
          </p:cNvPr>
          <p:cNvSpPr/>
          <p:nvPr/>
        </p:nvSpPr>
        <p:spPr>
          <a:xfrm>
            <a:off x="9744405" y="5925278"/>
            <a:ext cx="2016224" cy="768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9" name="Title 28">
            <a:extLst>
              <a:ext uri="{FF2B5EF4-FFF2-40B4-BE49-F238E27FC236}">
                <a16:creationId xmlns:a16="http://schemas.microsoft.com/office/drawing/2014/main" id="{3D63A6EB-0760-C444-8C35-CFE2AD8F99C7}"/>
              </a:ext>
            </a:extLst>
          </p:cNvPr>
          <p:cNvSpPr>
            <a:spLocks noGrp="1"/>
          </p:cNvSpPr>
          <p:nvPr>
            <p:ph type="title"/>
          </p:nvPr>
        </p:nvSpPr>
        <p:spPr/>
        <p:txBody>
          <a:bodyPr/>
          <a:lstStyle/>
          <a:p>
            <a:r>
              <a:rPr lang="en-AU" dirty="0"/>
              <a:t>Environmental, Social &amp; Governance</a:t>
            </a:r>
            <a:endParaRPr lang="en-US" dirty="0"/>
          </a:p>
        </p:txBody>
      </p:sp>
      <p:pic>
        <p:nvPicPr>
          <p:cNvPr id="32" name="Picture 31">
            <a:extLst>
              <a:ext uri="{FF2B5EF4-FFF2-40B4-BE49-F238E27FC236}">
                <a16:creationId xmlns:a16="http://schemas.microsoft.com/office/drawing/2014/main" id="{BD6441C9-582C-504C-9AD4-EAC553D7E62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05413" y="3360196"/>
            <a:ext cx="1139331" cy="1139331"/>
          </a:xfrm>
          <a:prstGeom prst="rect">
            <a:avLst/>
          </a:prstGeom>
        </p:spPr>
      </p:pic>
      <p:pic>
        <p:nvPicPr>
          <p:cNvPr id="33" name="Picture 32">
            <a:extLst>
              <a:ext uri="{FF2B5EF4-FFF2-40B4-BE49-F238E27FC236}">
                <a16:creationId xmlns:a16="http://schemas.microsoft.com/office/drawing/2014/main" id="{F3801404-76C6-5D4E-A9FF-A1CECBA9BF8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963098" y="3361444"/>
            <a:ext cx="1136835" cy="1136835"/>
          </a:xfrm>
          <a:prstGeom prst="rect">
            <a:avLst/>
          </a:prstGeom>
        </p:spPr>
      </p:pic>
      <p:pic>
        <p:nvPicPr>
          <p:cNvPr id="34" name="Picture 33">
            <a:extLst>
              <a:ext uri="{FF2B5EF4-FFF2-40B4-BE49-F238E27FC236}">
                <a16:creationId xmlns:a16="http://schemas.microsoft.com/office/drawing/2014/main" id="{9B8C9697-4E2E-8148-8659-43203382B8A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18088" y="5051772"/>
            <a:ext cx="1123262" cy="1123262"/>
          </a:xfrm>
          <a:prstGeom prst="rect">
            <a:avLst/>
          </a:prstGeom>
        </p:spPr>
      </p:pic>
      <p:pic>
        <p:nvPicPr>
          <p:cNvPr id="35" name="Picture 34">
            <a:extLst>
              <a:ext uri="{FF2B5EF4-FFF2-40B4-BE49-F238E27FC236}">
                <a16:creationId xmlns:a16="http://schemas.microsoft.com/office/drawing/2014/main" id="{5B77AD3D-7FF4-004A-BA0A-26166AC86C7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965872" y="5040598"/>
            <a:ext cx="1145611" cy="1145611"/>
          </a:xfrm>
          <a:prstGeom prst="rect">
            <a:avLst/>
          </a:prstGeom>
        </p:spPr>
      </p:pic>
      <p:sp>
        <p:nvSpPr>
          <p:cNvPr id="36" name="Rectangle 35">
            <a:extLst>
              <a:ext uri="{FF2B5EF4-FFF2-40B4-BE49-F238E27FC236}">
                <a16:creationId xmlns:a16="http://schemas.microsoft.com/office/drawing/2014/main" id="{03C0EF1F-7126-534F-801E-E1230E15717C}"/>
              </a:ext>
            </a:extLst>
          </p:cNvPr>
          <p:cNvSpPr>
            <a:spLocks noChangeArrowheads="1"/>
          </p:cNvSpPr>
          <p:nvPr/>
        </p:nvSpPr>
        <p:spPr bwMode="auto">
          <a:xfrm>
            <a:off x="1858511" y="3437419"/>
            <a:ext cx="3863188"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defRPr/>
            </a:pPr>
            <a:r>
              <a:rPr lang="en-US" sz="1600" b="1" dirty="0">
                <a:solidFill>
                  <a:schemeClr val="accent2"/>
                </a:solidFill>
              </a:rPr>
              <a:t>ESG Integration</a:t>
            </a:r>
          </a:p>
          <a:p>
            <a:pPr>
              <a:spcAft>
                <a:spcPts val="100"/>
              </a:spcAft>
            </a:pPr>
            <a:r>
              <a:rPr lang="en-US" sz="1400" dirty="0">
                <a:solidFill>
                  <a:srgbClr val="616161"/>
                </a:solidFill>
                <a:latin typeface="+mn-lt"/>
                <a:ea typeface="+mn-ea"/>
                <a:cs typeface="+mn-cs"/>
              </a:rPr>
              <a:t>Assessing and integrating </a:t>
            </a:r>
            <a:br>
              <a:rPr lang="en-US" sz="1400" dirty="0">
                <a:solidFill>
                  <a:srgbClr val="616161"/>
                </a:solidFill>
                <a:latin typeface="+mn-lt"/>
                <a:ea typeface="+mn-ea"/>
                <a:cs typeface="+mn-cs"/>
              </a:rPr>
            </a:br>
            <a:r>
              <a:rPr lang="en-US" sz="1400" dirty="0">
                <a:solidFill>
                  <a:srgbClr val="616161"/>
                </a:solidFill>
                <a:latin typeface="+mn-lt"/>
                <a:ea typeface="+mn-ea"/>
                <a:cs typeface="+mn-cs"/>
              </a:rPr>
              <a:t>ESG risks and value drivers </a:t>
            </a:r>
            <a:br>
              <a:rPr lang="en-US" sz="1400" dirty="0">
                <a:solidFill>
                  <a:srgbClr val="616161"/>
                </a:solidFill>
                <a:latin typeface="+mn-lt"/>
                <a:ea typeface="+mn-ea"/>
                <a:cs typeface="+mn-cs"/>
              </a:rPr>
            </a:br>
            <a:r>
              <a:rPr lang="en-US" sz="1400" dirty="0">
                <a:solidFill>
                  <a:srgbClr val="616161"/>
                </a:solidFill>
                <a:latin typeface="+mn-lt"/>
                <a:ea typeface="+mn-ea"/>
                <a:cs typeface="+mn-cs"/>
              </a:rPr>
              <a:t>when choosing and managing investments.</a:t>
            </a:r>
          </a:p>
        </p:txBody>
      </p:sp>
      <p:sp>
        <p:nvSpPr>
          <p:cNvPr id="37" name="Rectangle 36">
            <a:extLst>
              <a:ext uri="{FF2B5EF4-FFF2-40B4-BE49-F238E27FC236}">
                <a16:creationId xmlns:a16="http://schemas.microsoft.com/office/drawing/2014/main" id="{0A56300E-E70D-804D-8FF7-DD5CE2C10315}"/>
              </a:ext>
            </a:extLst>
          </p:cNvPr>
          <p:cNvSpPr/>
          <p:nvPr/>
        </p:nvSpPr>
        <p:spPr>
          <a:xfrm>
            <a:off x="1858513" y="5120961"/>
            <a:ext cx="3373391" cy="984885"/>
          </a:xfrm>
          <a:prstGeom prst="rect">
            <a:avLst/>
          </a:prstGeom>
        </p:spPr>
        <p:txBody>
          <a:bodyPr wrap="square">
            <a:spAutoFit/>
          </a:bodyPr>
          <a:lstStyle/>
          <a:p>
            <a:pPr>
              <a:defRPr/>
            </a:pPr>
            <a:r>
              <a:rPr lang="en-US" sz="1600" b="1" dirty="0">
                <a:solidFill>
                  <a:schemeClr val="accent2"/>
                </a:solidFill>
              </a:rPr>
              <a:t>Stewardship</a:t>
            </a:r>
          </a:p>
          <a:p>
            <a:pPr>
              <a:defRPr/>
            </a:pPr>
            <a:r>
              <a:rPr lang="en-US" sz="1400" dirty="0">
                <a:solidFill>
                  <a:srgbClr val="53565A"/>
                </a:solidFill>
              </a:rPr>
              <a:t>Actively engaging with </a:t>
            </a:r>
            <a:br>
              <a:rPr lang="en-US" sz="1400" dirty="0">
                <a:solidFill>
                  <a:srgbClr val="53565A"/>
                </a:solidFill>
              </a:rPr>
            </a:br>
            <a:r>
              <a:rPr lang="en-US" sz="1400" dirty="0">
                <a:solidFill>
                  <a:srgbClr val="53565A"/>
                </a:solidFill>
              </a:rPr>
              <a:t>companies to influence and improve ESG practices.</a:t>
            </a:r>
          </a:p>
        </p:txBody>
      </p:sp>
      <p:sp>
        <p:nvSpPr>
          <p:cNvPr id="38" name="Rectangle 37">
            <a:extLst>
              <a:ext uri="{FF2B5EF4-FFF2-40B4-BE49-F238E27FC236}">
                <a16:creationId xmlns:a16="http://schemas.microsoft.com/office/drawing/2014/main" id="{CC0FB711-69B1-A547-AEDF-E2DAF350014C}"/>
              </a:ext>
            </a:extLst>
          </p:cNvPr>
          <p:cNvSpPr/>
          <p:nvPr/>
        </p:nvSpPr>
        <p:spPr>
          <a:xfrm>
            <a:off x="7190215" y="3545141"/>
            <a:ext cx="2938233" cy="769441"/>
          </a:xfrm>
          <a:prstGeom prst="rect">
            <a:avLst/>
          </a:prstGeom>
        </p:spPr>
        <p:txBody>
          <a:bodyPr wrap="square">
            <a:spAutoFit/>
          </a:bodyPr>
          <a:lstStyle/>
          <a:p>
            <a:pPr>
              <a:defRPr/>
            </a:pPr>
            <a:r>
              <a:rPr lang="en-US" sz="1600" b="1" dirty="0">
                <a:solidFill>
                  <a:schemeClr val="accent2"/>
                </a:solidFill>
              </a:rPr>
              <a:t>Choice</a:t>
            </a:r>
          </a:p>
          <a:p>
            <a:pPr>
              <a:defRPr/>
            </a:pPr>
            <a:r>
              <a:rPr lang="en-US" sz="1400" dirty="0">
                <a:solidFill>
                  <a:srgbClr val="53565A"/>
                </a:solidFill>
              </a:rPr>
              <a:t>Considering our members’ values in our investment choices.</a:t>
            </a:r>
          </a:p>
        </p:txBody>
      </p:sp>
      <p:sp>
        <p:nvSpPr>
          <p:cNvPr id="39" name="Rectangle: Rounded Corners 14">
            <a:extLst>
              <a:ext uri="{FF2B5EF4-FFF2-40B4-BE49-F238E27FC236}">
                <a16:creationId xmlns:a16="http://schemas.microsoft.com/office/drawing/2014/main" id="{398C432A-6D8D-3E42-8DCC-E957228E8694}"/>
              </a:ext>
            </a:extLst>
          </p:cNvPr>
          <p:cNvSpPr/>
          <p:nvPr/>
        </p:nvSpPr>
        <p:spPr>
          <a:xfrm>
            <a:off x="7190215" y="5068573"/>
            <a:ext cx="3298273" cy="108966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defRPr/>
            </a:pPr>
            <a:r>
              <a:rPr lang="en-US" sz="1600" b="1" dirty="0">
                <a:solidFill>
                  <a:schemeClr val="accent2"/>
                </a:solidFill>
              </a:rPr>
              <a:t>Collaboration</a:t>
            </a:r>
          </a:p>
          <a:p>
            <a:pPr>
              <a:defRPr/>
            </a:pPr>
            <a:r>
              <a:rPr lang="en-US" sz="1400" dirty="0">
                <a:solidFill>
                  <a:srgbClr val="58585B"/>
                </a:solidFill>
              </a:rPr>
              <a:t>Making bigger, more lasting impact by working with companies and other asset owners for positive change.</a:t>
            </a:r>
            <a:endParaRPr lang="en-US" sz="1400" dirty="0">
              <a:solidFill>
                <a:srgbClr val="53565A"/>
              </a:solidFill>
            </a:endParaRPr>
          </a:p>
        </p:txBody>
      </p:sp>
      <p:cxnSp>
        <p:nvCxnSpPr>
          <p:cNvPr id="41" name="Straight Connector 40">
            <a:extLst>
              <a:ext uri="{FF2B5EF4-FFF2-40B4-BE49-F238E27FC236}">
                <a16:creationId xmlns:a16="http://schemas.microsoft.com/office/drawing/2014/main" id="{7E4A6D3A-0FE3-2342-93BA-F63FE4A519F7}"/>
              </a:ext>
            </a:extLst>
          </p:cNvPr>
          <p:cNvCxnSpPr>
            <a:cxnSpLocks/>
          </p:cNvCxnSpPr>
          <p:nvPr/>
        </p:nvCxnSpPr>
        <p:spPr>
          <a:xfrm>
            <a:off x="5640368" y="3929861"/>
            <a:ext cx="84832" cy="0"/>
          </a:xfrm>
          <a:prstGeom prst="line">
            <a:avLst/>
          </a:prstGeom>
          <a:ln>
            <a:solidFill>
              <a:srgbClr val="E3E5E4"/>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15911FA0-4ADD-ED45-94D1-A8988192CA40}"/>
              </a:ext>
            </a:extLst>
          </p:cNvPr>
          <p:cNvSpPr>
            <a:spLocks noChangeArrowheads="1"/>
          </p:cNvSpPr>
          <p:nvPr/>
        </p:nvSpPr>
        <p:spPr bwMode="auto">
          <a:xfrm>
            <a:off x="540000" y="1373867"/>
            <a:ext cx="11172624"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spcAft>
                <a:spcPts val="600"/>
              </a:spcAft>
            </a:pPr>
            <a:r>
              <a:rPr lang="en-US" sz="1800" dirty="0">
                <a:solidFill>
                  <a:srgbClr val="616161"/>
                </a:solidFill>
              </a:rPr>
              <a:t>We believe investing in companies and assets with good Environmental, Social and Governance (ESG) management provides better long-term returns for members. </a:t>
            </a:r>
          </a:p>
          <a:p>
            <a:r>
              <a:rPr lang="en-US" sz="1800" dirty="0">
                <a:solidFill>
                  <a:srgbClr val="616161"/>
                </a:solidFill>
              </a:rPr>
              <a:t>Our ESG and Stewardship program is globally </a:t>
            </a:r>
            <a:r>
              <a:rPr lang="en-US" sz="1800" dirty="0" err="1">
                <a:solidFill>
                  <a:srgbClr val="616161"/>
                </a:solidFill>
              </a:rPr>
              <a:t>recognised</a:t>
            </a:r>
            <a:r>
              <a:rPr lang="en-US" sz="1800" dirty="0">
                <a:solidFill>
                  <a:srgbClr val="616161"/>
                </a:solidFill>
              </a:rPr>
              <a:t> and we’ve been awarded an A+ rating for our Overarching Approach to Responsible Investment in the United Nation’s Principles for Responsible Investment (PRI) Global Assessment Report 2020.</a:t>
            </a:r>
          </a:p>
        </p:txBody>
      </p:sp>
    </p:spTree>
    <p:extLst>
      <p:ext uri="{BB962C8B-B14F-4D97-AF65-F5344CB8AC3E}">
        <p14:creationId xmlns:p14="http://schemas.microsoft.com/office/powerpoint/2010/main" val="27241886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7"/>
</p:tagLst>
</file>

<file path=ppt/tags/tag2.xml><?xml version="1.0" encoding="utf-8"?>
<p:tagLst xmlns:a="http://schemas.openxmlformats.org/drawingml/2006/main" xmlns:r="http://schemas.openxmlformats.org/officeDocument/2006/relationships" xmlns:p="http://schemas.openxmlformats.org/presentationml/2006/main">
  <p:tag name="TIMING" val="|7"/>
</p:tagLst>
</file>

<file path=ppt/tags/tag3.xml><?xml version="1.0" encoding="utf-8"?>
<p:tagLst xmlns:a="http://schemas.openxmlformats.org/drawingml/2006/main" xmlns:r="http://schemas.openxmlformats.org/officeDocument/2006/relationships" xmlns:p="http://schemas.openxmlformats.org/presentationml/2006/main">
  <p:tag name="TIMING" val="|7"/>
</p:tagLst>
</file>

<file path=ppt/tags/tag4.xml><?xml version="1.0" encoding="utf-8"?>
<p:tagLst xmlns:a="http://schemas.openxmlformats.org/drawingml/2006/main" xmlns:r="http://schemas.openxmlformats.org/officeDocument/2006/relationships" xmlns:p="http://schemas.openxmlformats.org/presentationml/2006/main">
  <p:tag name="TIMING" val="|7"/>
</p:tagLst>
</file>

<file path=ppt/theme/theme1.xml><?xml version="1.0" encoding="utf-8"?>
<a:theme xmlns:a="http://schemas.openxmlformats.org/drawingml/2006/main" name="Austr Super theme 472">
  <a:themeElements>
    <a:clrScheme name="Australian Super">
      <a:dk1>
        <a:srgbClr val="000000"/>
      </a:dk1>
      <a:lt1>
        <a:srgbClr val="FFFFFF"/>
      </a:lt1>
      <a:dk2>
        <a:srgbClr val="3E3935"/>
      </a:dk2>
      <a:lt2>
        <a:srgbClr val="8A8A8D"/>
      </a:lt2>
      <a:accent1>
        <a:srgbClr val="EA4403"/>
      </a:accent1>
      <a:accent2>
        <a:srgbClr val="260046"/>
      </a:accent2>
      <a:accent3>
        <a:srgbClr val="EDE1B5"/>
      </a:accent3>
      <a:accent4>
        <a:srgbClr val="2E2E2E"/>
      </a:accent4>
      <a:accent5>
        <a:srgbClr val="FFE100"/>
      </a:accent5>
      <a:accent6>
        <a:srgbClr val="F06C59"/>
      </a:accent6>
      <a:hlink>
        <a:srgbClr val="260046"/>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ustr Super theme 472" id="{45975A7F-F16C-6843-9714-F83D67A8BF71}" vid="{87342E1D-6CF4-4746-A0F6-B78A8622728B}"/>
    </a:ext>
  </a:extLst>
</a:theme>
</file>

<file path=ppt/theme/theme2.xml><?xml version="1.0" encoding="utf-8"?>
<a:theme xmlns:a="http://schemas.openxmlformats.org/drawingml/2006/main" name="Austr Super theme 478_v2">
  <a:themeElements>
    <a:clrScheme name="Custom 6">
      <a:dk1>
        <a:srgbClr val="000000"/>
      </a:dk1>
      <a:lt1>
        <a:srgbClr val="FFFFFF"/>
      </a:lt1>
      <a:dk2>
        <a:srgbClr val="3E3935"/>
      </a:dk2>
      <a:lt2>
        <a:srgbClr val="8A8A8D"/>
      </a:lt2>
      <a:accent1>
        <a:srgbClr val="EA4403"/>
      </a:accent1>
      <a:accent2>
        <a:srgbClr val="260046"/>
      </a:accent2>
      <a:accent3>
        <a:srgbClr val="EDE1B5"/>
      </a:accent3>
      <a:accent4>
        <a:srgbClr val="2E2E2E"/>
      </a:accent4>
      <a:accent5>
        <a:srgbClr val="FFE100"/>
      </a:accent5>
      <a:accent6>
        <a:srgbClr val="F06C59"/>
      </a:accent6>
      <a:hlink>
        <a:srgbClr val="260046"/>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ustr Super theme 478_v2" id="{6E87C053-A476-6440-80CF-6166444673C1}" vid="{A77B5DA5-8346-C645-B9C0-BFCCB3FACA7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A4A60AEF8EBEB4FB42063BD543438F5" ma:contentTypeVersion="12" ma:contentTypeDescription="Create a new document." ma:contentTypeScope="" ma:versionID="7c0fa3004a47b2ba6a943005c5350140">
  <xsd:schema xmlns:xsd="http://www.w3.org/2001/XMLSchema" xmlns:xs="http://www.w3.org/2001/XMLSchema" xmlns:p="http://schemas.microsoft.com/office/2006/metadata/properties" xmlns:ns2="05c3b009-07a7-41e1-9067-dad62aaf44d0" xmlns:ns3="e08e743e-b7b8-47bd-8f20-b54c8f39f9b2" targetNamespace="http://schemas.microsoft.com/office/2006/metadata/properties" ma:root="true" ma:fieldsID="43f19346d94a3748517b823cf5b612d2" ns2:_="" ns3:_="">
    <xsd:import namespace="05c3b009-07a7-41e1-9067-dad62aaf44d0"/>
    <xsd:import namespace="e08e743e-b7b8-47bd-8f20-b54c8f39f9b2"/>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AutoTags" minOccurs="0"/>
                <xsd:element ref="ns3:MediaLengthInSeconds"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2:SharedWithUsers" minOccurs="0"/>
                <xsd:element ref="ns2:SharedWithDetail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c3b009-07a7-41e1-9067-dad62aaf44d0"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08e743e-b7b8-47bd-8f20-b54c8f39f9b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05c3b009-07a7-41e1-9067-dad62aaf44d0">MEM020-1288078910-40428</_dlc_DocId>
    <_dlc_DocIdUrl xmlns="05c3b009-07a7-41e1-9067-dad62aaf44d0">
      <Url>https://australiansuper.sharepoint.com/teams/MEMMarketing/_layouts/15/DocIdRedir.aspx?ID=MEM020-1288078910-40428</Url>
      <Description>MEM020-1288078910-40428</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A775BD-546E-403A-A1E8-31ACDC0EC4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c3b009-07a7-41e1-9067-dad62aaf44d0"/>
    <ds:schemaRef ds:uri="e08e743e-b7b8-47bd-8f20-b54c8f39f9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9B2AFB-8EBD-4320-9674-D35ACCF6BA08}">
  <ds:schemaRefs>
    <ds:schemaRef ds:uri="http://schemas.microsoft.com/sharepoint/events"/>
  </ds:schemaRefs>
</ds:datastoreItem>
</file>

<file path=customXml/itemProps3.xml><?xml version="1.0" encoding="utf-8"?>
<ds:datastoreItem xmlns:ds="http://schemas.openxmlformats.org/officeDocument/2006/customXml" ds:itemID="{F698E18D-4EC6-4664-9372-57741E95D93D}">
  <ds:schemaRefs>
    <ds:schemaRef ds:uri="http://schemas.microsoft.com/office/2006/metadata/properties"/>
    <ds:schemaRef ds:uri="http://schemas.microsoft.com/office/infopath/2007/PartnerControls"/>
    <ds:schemaRef ds:uri="05c3b009-07a7-41e1-9067-dad62aaf44d0"/>
    <ds:schemaRef ds:uri="c5064bf2-310c-4cc7-a1bf-7de2b6fc5997"/>
    <ds:schemaRef ds:uri="2e38548d-c34f-4b92-b5e4-1a6d88eeb1ff"/>
  </ds:schemaRefs>
</ds:datastoreItem>
</file>

<file path=customXml/itemProps4.xml><?xml version="1.0" encoding="utf-8"?>
<ds:datastoreItem xmlns:ds="http://schemas.openxmlformats.org/officeDocument/2006/customXml" ds:itemID="{52F4DDC9-E46D-4B1F-ABDC-800807F776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Austr Super theme 472</Template>
  <TotalTime>0</TotalTime>
  <Words>1314</Words>
  <Application>Microsoft Office PowerPoint</Application>
  <PresentationFormat>Widescreen</PresentationFormat>
  <Paragraphs>134</Paragraphs>
  <Slides>13</Slides>
  <Notes>12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Arial</vt:lpstr>
      <vt:lpstr>Calibri</vt:lpstr>
      <vt:lpstr>System Font Regular</vt:lpstr>
      <vt:lpstr>Austr Super theme 472</vt:lpstr>
      <vt:lpstr>Austr Super theme 478_v2</vt:lpstr>
      <vt:lpstr>Our investment options</vt:lpstr>
      <vt:lpstr>A range of investment options</vt:lpstr>
      <vt:lpstr>PreMixed options</vt:lpstr>
      <vt:lpstr>Balanced (MySuper default) option</vt:lpstr>
      <vt:lpstr>DIY Mix options</vt:lpstr>
      <vt:lpstr>Member Direct investment options</vt:lpstr>
      <vt:lpstr>Our investment beliefs</vt:lpstr>
      <vt:lpstr>Environmental, Social &amp; Governance</vt:lpstr>
      <vt:lpstr>Environmental, Social &amp; Governance</vt:lpstr>
      <vt:lpstr>Net Zero 2050</vt:lpstr>
      <vt:lpstr>Support  for you</vt:lpstr>
      <vt:lpstr>PowerPoint Presentation</vt:lpstr>
      <vt:lpstr>It’s Australian. It’s super. And it’s yours.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Retirement Planning Seminar</dc:title>
  <dc:creator>Davis, Lauren</dc:creator>
  <cp:lastModifiedBy>Ant Cummins</cp:lastModifiedBy>
  <cp:revision>1143</cp:revision>
  <dcterms:created xsi:type="dcterms:W3CDTF">2020-03-27T01:34:42Z</dcterms:created>
  <dcterms:modified xsi:type="dcterms:W3CDTF">2022-09-12T01:44:31Z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e716faf-1e7d-4a5b-95e3-d997bb133f5e_Enabled">
    <vt:lpwstr>true</vt:lpwstr>
  </property>
  <property fmtid="{D5CDD505-2E9C-101B-9397-08002B2CF9AE}" pid="3" name="MSIP_Label_5e716faf-1e7d-4a5b-95e3-d997bb133f5e_SetDate">
    <vt:lpwstr>2021-07-06T07:02:43Z</vt:lpwstr>
  </property>
  <property fmtid="{D5CDD505-2E9C-101B-9397-08002B2CF9AE}" pid="4" name="MSIP_Label_5e716faf-1e7d-4a5b-95e3-d997bb133f5e_Method">
    <vt:lpwstr>Standard</vt:lpwstr>
  </property>
  <property fmtid="{D5CDD505-2E9C-101B-9397-08002B2CF9AE}" pid="5" name="MSIP_Label_5e716faf-1e7d-4a5b-95e3-d997bb133f5e_Name">
    <vt:lpwstr>Internal</vt:lpwstr>
  </property>
  <property fmtid="{D5CDD505-2E9C-101B-9397-08002B2CF9AE}" pid="6" name="MSIP_Label_5e716faf-1e7d-4a5b-95e3-d997bb133f5e_SiteId">
    <vt:lpwstr>2e2e956a-b164-4b2b-904b-0be8fefb4b4b</vt:lpwstr>
  </property>
  <property fmtid="{D5CDD505-2E9C-101B-9397-08002B2CF9AE}" pid="7" name="MSIP_Label_5e716faf-1e7d-4a5b-95e3-d997bb133f5e_ActionId">
    <vt:lpwstr>85f376c5-4de7-46bc-a7f6-38e91c7ed01f</vt:lpwstr>
  </property>
  <property fmtid="{D5CDD505-2E9C-101B-9397-08002B2CF9AE}" pid="8" name="MSIP_Label_5e716faf-1e7d-4a5b-95e3-d997bb133f5e_ContentBits">
    <vt:lpwstr>0</vt:lpwstr>
  </property>
  <property fmtid="{D5CDD505-2E9C-101B-9397-08002B2CF9AE}" pid="9" name="ContentTypeId">
    <vt:lpwstr>0x0101007A4A60AEF8EBEB4FB42063BD543438F5</vt:lpwstr>
  </property>
  <property fmtid="{D5CDD505-2E9C-101B-9397-08002B2CF9AE}" pid="10" name="_dlc_DocIdItemGuid">
    <vt:lpwstr>9a6b134e-ee8f-429f-a2a8-ed8dfb386297</vt:lpwstr>
  </property>
  <property fmtid="{D5CDD505-2E9C-101B-9397-08002B2CF9AE}" pid="11" name="DocStatus">
    <vt:lpwstr>2;#Draft|383b51e0-c072-468e-973a-6bd9488373f5</vt:lpwstr>
  </property>
  <property fmtid="{D5CDD505-2E9C-101B-9397-08002B2CF9AE}" pid="12" name="KeyTerms">
    <vt:lpwstr>3;#TO BE CLASSIFIED|74a203e1-8c99-408b-99ed-e3ecd8a528f5</vt:lpwstr>
  </property>
  <property fmtid="{D5CDD505-2E9C-101B-9397-08002B2CF9AE}" pid="13" name="DocType">
    <vt:lpwstr/>
  </property>
</Properties>
</file>