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4" r:id="rId5"/>
    <p:sldMasterId id="2147483819" r:id="rId6"/>
  </p:sldMasterIdLst>
  <p:notesMasterIdLst>
    <p:notesMasterId r:id="rId16"/>
  </p:notesMasterIdLst>
  <p:sldIdLst>
    <p:sldId id="265" r:id="rId7"/>
    <p:sldId id="1898" r:id="rId8"/>
    <p:sldId id="1957" r:id="rId9"/>
    <p:sldId id="1958" r:id="rId10"/>
    <p:sldId id="923" r:id="rId11"/>
    <p:sldId id="1959" r:id="rId12"/>
    <p:sldId id="914" r:id="rId13"/>
    <p:sldId id="341" r:id="rId14"/>
    <p:sldId id="1746" r:id="rId1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609585"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21917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828754"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2438339"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3047924" algn="l" defTabSz="1219170" rtl="0" eaLnBrk="1" latinLnBrk="0" hangingPunct="1">
      <a:defRPr kern="1200">
        <a:solidFill>
          <a:schemeClr val="tx1"/>
        </a:solidFill>
        <a:latin typeface="Arial" panose="020B0604020202020204" pitchFamily="34" charset="0"/>
        <a:ea typeface="+mn-ea"/>
        <a:cs typeface="+mn-cs"/>
      </a:defRPr>
    </a:lvl6pPr>
    <a:lvl7pPr marL="3657509" algn="l" defTabSz="1219170" rtl="0" eaLnBrk="1" latinLnBrk="0" hangingPunct="1">
      <a:defRPr kern="1200">
        <a:solidFill>
          <a:schemeClr val="tx1"/>
        </a:solidFill>
        <a:latin typeface="Arial" panose="020B0604020202020204" pitchFamily="34" charset="0"/>
        <a:ea typeface="+mn-ea"/>
        <a:cs typeface="+mn-cs"/>
      </a:defRPr>
    </a:lvl7pPr>
    <a:lvl8pPr marL="4267093" algn="l" defTabSz="1219170" rtl="0" eaLnBrk="1" latinLnBrk="0" hangingPunct="1">
      <a:defRPr kern="1200">
        <a:solidFill>
          <a:schemeClr val="tx1"/>
        </a:solidFill>
        <a:latin typeface="Arial" panose="020B0604020202020204" pitchFamily="34" charset="0"/>
        <a:ea typeface="+mn-ea"/>
        <a:cs typeface="+mn-cs"/>
      </a:defRPr>
    </a:lvl8pPr>
    <a:lvl9pPr marL="4876678" algn="l" defTabSz="121917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7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vis, Lauren" initials="DL" lastIdx="8" clrIdx="6">
    <p:extLst>
      <p:ext uri="{19B8F6BF-5375-455C-9EA6-DF929625EA0E}">
        <p15:presenceInfo xmlns:p15="http://schemas.microsoft.com/office/powerpoint/2012/main" userId="S::LDavis@australiansuper.com::c3d138d7-5559-4810-a7e4-e456ee16fbec" providerId="AD"/>
      </p:ext>
    </p:extLst>
  </p:cmAuthor>
  <p:cmAuthor id="1" name="Ford, Ha-Dieu" initials="FH" lastIdx="5" clrIdx="0">
    <p:extLst>
      <p:ext uri="{19B8F6BF-5375-455C-9EA6-DF929625EA0E}">
        <p15:presenceInfo xmlns:p15="http://schemas.microsoft.com/office/powerpoint/2012/main" userId="S-1-5-21-1906026825-4104490995-301936083-35877" providerId="AD"/>
      </p:ext>
    </p:extLst>
  </p:cmAuthor>
  <p:cmAuthor id="8" name="Holmes, Maddy" initials="HM" lastIdx="5" clrIdx="7">
    <p:extLst>
      <p:ext uri="{19B8F6BF-5375-455C-9EA6-DF929625EA0E}">
        <p15:presenceInfo xmlns:p15="http://schemas.microsoft.com/office/powerpoint/2012/main" userId="S::MHolmes@australiansuper.com::b843c22b-ca6c-44b0-994d-6c79da182706" providerId="AD"/>
      </p:ext>
    </p:extLst>
  </p:cmAuthor>
  <p:cmAuthor id="2" name="Thompson, Ben" initials="TB" lastIdx="1" clrIdx="1">
    <p:extLst>
      <p:ext uri="{19B8F6BF-5375-455C-9EA6-DF929625EA0E}">
        <p15:presenceInfo xmlns:p15="http://schemas.microsoft.com/office/powerpoint/2012/main" userId="S-1-5-21-1906026825-4104490995-301936083-12544" providerId="AD"/>
      </p:ext>
    </p:extLst>
  </p:cmAuthor>
  <p:cmAuthor id="9" name="Harrison, Emma" initials="HE" lastIdx="6" clrIdx="8">
    <p:extLst>
      <p:ext uri="{19B8F6BF-5375-455C-9EA6-DF929625EA0E}">
        <p15:presenceInfo xmlns:p15="http://schemas.microsoft.com/office/powerpoint/2012/main" userId="S::Eharrison@australiansuper.com::0469b2ab-619a-4e9e-be12-efb29622488c" providerId="AD"/>
      </p:ext>
    </p:extLst>
  </p:cmAuthor>
  <p:cmAuthor id="3" name="Robinson, Susan" initials="RS" lastIdx="4" clrIdx="2">
    <p:extLst>
      <p:ext uri="{19B8F6BF-5375-455C-9EA6-DF929625EA0E}">
        <p15:presenceInfo xmlns:p15="http://schemas.microsoft.com/office/powerpoint/2012/main" userId="S::SRobinson@australiansuper.com::03ebadd8-c000-453f-ac82-042a16f52563" providerId="AD"/>
      </p:ext>
    </p:extLst>
  </p:cmAuthor>
  <p:cmAuthor id="10" name="Helium Freelance" initials="HF" lastIdx="9" clrIdx="9">
    <p:extLst>
      <p:ext uri="{19B8F6BF-5375-455C-9EA6-DF929625EA0E}">
        <p15:presenceInfo xmlns:p15="http://schemas.microsoft.com/office/powerpoint/2012/main" userId="081addd4e4a1d0e5" providerId="Windows Live"/>
      </p:ext>
    </p:extLst>
  </p:cmAuthor>
  <p:cmAuthor id="4" name="Canestra, Jacinta" initials="CJ" lastIdx="21" clrIdx="3">
    <p:extLst>
      <p:ext uri="{19B8F6BF-5375-455C-9EA6-DF929625EA0E}">
        <p15:presenceInfo xmlns:p15="http://schemas.microsoft.com/office/powerpoint/2012/main" userId="S::JCanestra@australiansuper.com::880bb643-a457-451d-9945-ad41343fc565" providerId="AD"/>
      </p:ext>
    </p:extLst>
  </p:cmAuthor>
  <p:cmAuthor id="5" name="Gunn, Madeline" initials="GM" lastIdx="14" clrIdx="4">
    <p:extLst>
      <p:ext uri="{19B8F6BF-5375-455C-9EA6-DF929625EA0E}">
        <p15:presenceInfo xmlns:p15="http://schemas.microsoft.com/office/powerpoint/2012/main" userId="S::mgunn@australiansuper.com::b01780c4-a34f-4fa4-b9f3-90121d2428c8" providerId="AD"/>
      </p:ext>
    </p:extLst>
  </p:cmAuthor>
  <p:cmAuthor id="6" name="Gauci, Melissa" initials="GM" lastIdx="86" clrIdx="5">
    <p:extLst>
      <p:ext uri="{19B8F6BF-5375-455C-9EA6-DF929625EA0E}">
        <p15:presenceInfo xmlns:p15="http://schemas.microsoft.com/office/powerpoint/2012/main" userId="S::MGauci@australiansuper.com::fa9a07e1-55ef-4d55-b75d-94c39d0f30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4403"/>
    <a:srgbClr val="616161"/>
    <a:srgbClr val="260046"/>
    <a:srgbClr val="F6F0DA"/>
    <a:srgbClr val="171C94"/>
    <a:srgbClr val="53565A"/>
    <a:srgbClr val="7F7F7F"/>
    <a:srgbClr val="63666A"/>
    <a:srgbClr val="F1F1F2"/>
    <a:srgbClr val="DDDD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2" autoAdjust="0"/>
    <p:restoredTop sz="93054" autoAdjust="0"/>
  </p:normalViewPr>
  <p:slideViewPr>
    <p:cSldViewPr>
      <p:cViewPr>
        <p:scale>
          <a:sx n="95" d="100"/>
          <a:sy n="95" d="100"/>
        </p:scale>
        <p:origin x="2188" y="1308"/>
      </p:cViewPr>
      <p:guideLst>
        <p:guide orient="horz" pos="2160"/>
        <p:guide pos="574"/>
      </p:guideLst>
    </p:cSldViewPr>
  </p:slideViewPr>
  <p:notesTextViewPr>
    <p:cViewPr>
      <p:scale>
        <a:sx n="3" d="2"/>
        <a:sy n="3" d="2"/>
      </p:scale>
      <p:origin x="0" y="0"/>
    </p:cViewPr>
  </p:notesTextViewPr>
  <p:sorterViewPr>
    <p:cViewPr varScale="1">
      <p:scale>
        <a:sx n="1" d="1"/>
        <a:sy n="1" d="1"/>
      </p:scale>
      <p:origin x="0" y="-5550"/>
    </p:cViewPr>
  </p:sorterViewPr>
  <p:notesViewPr>
    <p:cSldViewPr>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A2536872-52C1-4685-8E5E-CF7F76EF7BA7}" type="datetimeFigureOut">
              <a:rPr lang="en-AU"/>
              <a:pPr>
                <a:defRPr/>
              </a:pPr>
              <a:t>12/09/2022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EEE806A3-BAE1-4869-A363-74F3DB93CA5E}" type="slidenum">
              <a:rPr lang="en-AU"/>
              <a:pPr>
                <a:defRPr/>
              </a:pPr>
              <a:t>‹#›</a:t>
            </a:fld>
            <a:endParaRPr lang="en-AU"/>
          </a:p>
        </p:txBody>
      </p:sp>
    </p:spTree>
    <p:extLst>
      <p:ext uri="{BB962C8B-B14F-4D97-AF65-F5344CB8AC3E}">
        <p14:creationId xmlns:p14="http://schemas.microsoft.com/office/powerpoint/2010/main" val="252393573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mn-lt"/>
        <a:ea typeface="+mn-ea"/>
        <a:cs typeface="+mn-cs"/>
      </a:defRPr>
    </a:lvl1pPr>
    <a:lvl2pPr marL="609585" algn="l" rtl="0" fontAlgn="base">
      <a:spcBef>
        <a:spcPct val="30000"/>
      </a:spcBef>
      <a:spcAft>
        <a:spcPct val="0"/>
      </a:spcAft>
      <a:defRPr sz="1600" kern="1200">
        <a:solidFill>
          <a:schemeClr val="tx1"/>
        </a:solidFill>
        <a:latin typeface="+mn-lt"/>
        <a:ea typeface="+mn-ea"/>
        <a:cs typeface="+mn-cs"/>
      </a:defRPr>
    </a:lvl2pPr>
    <a:lvl3pPr marL="1219170" algn="l" rtl="0" fontAlgn="base">
      <a:spcBef>
        <a:spcPct val="30000"/>
      </a:spcBef>
      <a:spcAft>
        <a:spcPct val="0"/>
      </a:spcAft>
      <a:defRPr sz="1600" kern="1200">
        <a:solidFill>
          <a:schemeClr val="tx1"/>
        </a:solidFill>
        <a:latin typeface="+mn-lt"/>
        <a:ea typeface="+mn-ea"/>
        <a:cs typeface="+mn-cs"/>
      </a:defRPr>
    </a:lvl3pPr>
    <a:lvl4pPr marL="1828754" algn="l" rtl="0" fontAlgn="base">
      <a:spcBef>
        <a:spcPct val="30000"/>
      </a:spcBef>
      <a:spcAft>
        <a:spcPct val="0"/>
      </a:spcAft>
      <a:defRPr sz="1600" kern="1200">
        <a:solidFill>
          <a:schemeClr val="tx1"/>
        </a:solidFill>
        <a:latin typeface="+mn-lt"/>
        <a:ea typeface="+mn-ea"/>
        <a:cs typeface="+mn-cs"/>
      </a:defRPr>
    </a:lvl4pPr>
    <a:lvl5pPr marL="2438339" algn="l" rtl="0" fontAlgn="base">
      <a:spcBef>
        <a:spcPct val="30000"/>
      </a:spcBef>
      <a:spcAft>
        <a:spcPct val="0"/>
      </a:spcAft>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EEE806A3-BAE1-4869-A363-74F3DB93CA5E}" type="slidenum">
              <a:rPr lang="en-AU" smtClean="0"/>
              <a:pPr>
                <a:defRPr/>
              </a:pPr>
              <a:t>1</a:t>
            </a:fld>
            <a:endParaRPr lang="en-AU"/>
          </a:p>
        </p:txBody>
      </p:sp>
    </p:spTree>
    <p:extLst>
      <p:ext uri="{BB962C8B-B14F-4D97-AF65-F5344CB8AC3E}">
        <p14:creationId xmlns:p14="http://schemas.microsoft.com/office/powerpoint/2010/main" val="2472312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US" sz="1200" b="0" i="0" kern="1200" dirty="0">
              <a:solidFill>
                <a:schemeClr val="tx1"/>
              </a:solidFill>
              <a:effectLst/>
              <a:latin typeface="+mn-lt"/>
              <a:ea typeface="+mn-ea"/>
              <a:cs typeface="+mn-cs"/>
            </a:endParaRPr>
          </a:p>
          <a:p>
            <a:endParaRPr lang="en-AU" dirty="0"/>
          </a:p>
          <a:p>
            <a:endParaRPr lang="en-AU" dirty="0"/>
          </a:p>
        </p:txBody>
      </p:sp>
      <p:sp>
        <p:nvSpPr>
          <p:cNvPr id="4" name="Slide Number Placeholder 3"/>
          <p:cNvSpPr>
            <a:spLocks noGrp="1"/>
          </p:cNvSpPr>
          <p:nvPr>
            <p:ph type="sldNum" sz="quarter" idx="10"/>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2C3F5D6-719B-4567-B197-54D6C32C11D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411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2C3F5D6-719B-4567-B197-54D6C32C11D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9937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2C3F5D6-719B-4567-B197-54D6C32C11D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4</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5128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4847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82C3F5D6-719B-4567-B197-54D6C32C11D4}"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4740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EE806A3-BAE1-4869-A363-74F3DB93CA5E}" type="slidenum">
              <a:rPr lang="en-AU" smtClean="0"/>
              <a:pPr>
                <a:defRPr/>
              </a:pPr>
              <a:t>7</a:t>
            </a:fld>
            <a:endParaRPr lang="en-AU"/>
          </a:p>
        </p:txBody>
      </p:sp>
    </p:spTree>
    <p:extLst>
      <p:ext uri="{BB962C8B-B14F-4D97-AF65-F5344CB8AC3E}">
        <p14:creationId xmlns:p14="http://schemas.microsoft.com/office/powerpoint/2010/main" val="3370886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EEE806A3-BAE1-4869-A363-74F3DB93CA5E}" type="slidenum">
              <a:rPr lang="en-AU" smtClean="0"/>
              <a:pPr>
                <a:defRPr/>
              </a:pPr>
              <a:t>8</a:t>
            </a:fld>
            <a:endParaRPr lang="en-AU"/>
          </a:p>
        </p:txBody>
      </p:sp>
    </p:spTree>
    <p:extLst>
      <p:ext uri="{BB962C8B-B14F-4D97-AF65-F5344CB8AC3E}">
        <p14:creationId xmlns:p14="http://schemas.microsoft.com/office/powerpoint/2010/main" val="778476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307B0180-3CC3-4BAB-8366-37D62F9F5B63}" type="slidenum">
              <a:rPr lang="en-AU" smtClean="0"/>
              <a:t>9</a:t>
            </a:fld>
            <a:endParaRPr lang="en-AU" dirty="0"/>
          </a:p>
        </p:txBody>
      </p:sp>
    </p:spTree>
    <p:extLst>
      <p:ext uri="{BB962C8B-B14F-4D97-AF65-F5344CB8AC3E}">
        <p14:creationId xmlns:p14="http://schemas.microsoft.com/office/powerpoint/2010/main" val="36953537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ebinar - Star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5B2383-3F33-2440-80EA-7584AA08D50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11647"/>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90"/>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96000" y="5094386"/>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6" y="44624"/>
            <a:ext cx="2783632" cy="922203"/>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5"/>
          </a:xfrm>
        </p:spPr>
        <p:txBody>
          <a:bodyPr anchor="t" anchorCtr="0"/>
          <a:lstStyle>
            <a:lvl1pPr>
              <a:defRPr sz="5100">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163902548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guide id="3" pos="46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1" y="0"/>
            <a:ext cx="12191999"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p:nvPicPr>
        <p:blipFill>
          <a:blip r:embed="rId3"/>
          <a:stretch>
            <a:fillRect/>
          </a:stretch>
        </p:blipFill>
        <p:spPr>
          <a:xfrm>
            <a:off x="11348156" y="376449"/>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a:t>Click to edit Master title style</a:t>
            </a:r>
            <a:endParaRPr lang="en-US" dirty="0"/>
          </a:p>
        </p:txBody>
      </p:sp>
    </p:spTree>
    <p:extLst>
      <p:ext uri="{BB962C8B-B14F-4D97-AF65-F5344CB8AC3E}">
        <p14:creationId xmlns:p14="http://schemas.microsoft.com/office/powerpoint/2010/main" val="58437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p:nvPicPr>
        <p:blipFill>
          <a:blip r:embed="rId2"/>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746929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5" name="Picture 4">
            <a:extLst>
              <a:ext uri="{FF2B5EF4-FFF2-40B4-BE49-F238E27FC236}">
                <a16:creationId xmlns:a16="http://schemas.microsoft.com/office/drawing/2014/main" id="{87F37080-357D-C147-913D-4B959EBD431D}"/>
              </a:ext>
            </a:extLst>
          </p:cNvPr>
          <p:cNvPicPr>
            <a:picLocks noChangeAspect="1"/>
          </p:cNvPicPr>
          <p:nvPr/>
        </p:nvPicPr>
        <p:blipFill>
          <a:blip r:embed="rId2"/>
          <a:stretch>
            <a:fillRect/>
          </a:stretch>
        </p:blipFill>
        <p:spPr>
          <a:xfrm>
            <a:off x="11362215" y="381911"/>
            <a:ext cx="410399" cy="243199"/>
          </a:xfrm>
          <a:prstGeom prst="rect">
            <a:avLst/>
          </a:prstGeom>
        </p:spPr>
      </p:pic>
    </p:spTree>
    <p:extLst>
      <p:ext uri="{BB962C8B-B14F-4D97-AF65-F5344CB8AC3E}">
        <p14:creationId xmlns:p14="http://schemas.microsoft.com/office/powerpoint/2010/main" val="2939440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480FBB-EB56-3448-AC79-6C3053254E4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18946966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agline">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A12032F0-F693-DC94-3352-17AF321291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7"/>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pic>
        <p:nvPicPr>
          <p:cNvPr id="6" name="Picture 5">
            <a:extLst>
              <a:ext uri="{FF2B5EF4-FFF2-40B4-BE49-F238E27FC236}">
                <a16:creationId xmlns:a16="http://schemas.microsoft.com/office/drawing/2014/main" id="{95108EA9-C2D0-779B-DD74-CC6200B3A963}"/>
              </a:ext>
            </a:extLst>
          </p:cNvPr>
          <p:cNvPicPr>
            <a:picLocks noChangeAspect="1"/>
          </p:cNvPicPr>
          <p:nvPr userDrawn="1"/>
        </p:nvPicPr>
        <p:blipFill>
          <a:blip r:embed="rId3"/>
          <a:stretch>
            <a:fillRect/>
          </a:stretch>
        </p:blipFill>
        <p:spPr>
          <a:xfrm>
            <a:off x="540001" y="548135"/>
            <a:ext cx="2521025" cy="496799"/>
          </a:xfrm>
          <a:prstGeom prst="rect">
            <a:avLst/>
          </a:prstGeom>
        </p:spPr>
      </p:pic>
    </p:spTree>
    <p:extLst>
      <p:ext uri="{BB962C8B-B14F-4D97-AF65-F5344CB8AC3E}">
        <p14:creationId xmlns:p14="http://schemas.microsoft.com/office/powerpoint/2010/main" val="9223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28777B-3E37-394D-A673-E49A5BE721F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p:nvPicPr>
        <p:blipFill>
          <a:blip r:embed="rId3"/>
          <a:stretch>
            <a:fillRect/>
          </a:stretch>
        </p:blipFill>
        <p:spPr>
          <a:xfrm>
            <a:off x="540001" y="548135"/>
            <a:ext cx="2521025" cy="496799"/>
          </a:xfrm>
          <a:prstGeom prst="rect">
            <a:avLst/>
          </a:prstGeom>
        </p:spPr>
      </p:pic>
      <p:pic>
        <p:nvPicPr>
          <p:cNvPr id="9" name="Picture 8" descr="Icon&#10;&#10;Description automatically generated">
            <a:extLst>
              <a:ext uri="{FF2B5EF4-FFF2-40B4-BE49-F238E27FC236}">
                <a16:creationId xmlns:a16="http://schemas.microsoft.com/office/drawing/2014/main" id="{653C6F4B-D529-9946-93FB-CF4584767E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3549103"/>
            <a:ext cx="766800" cy="766800"/>
          </a:xfrm>
          <a:prstGeom prst="rect">
            <a:avLst/>
          </a:prstGeom>
        </p:spPr>
      </p:pic>
    </p:spTree>
    <p:extLst>
      <p:ext uri="{BB962C8B-B14F-4D97-AF65-F5344CB8AC3E}">
        <p14:creationId xmlns:p14="http://schemas.microsoft.com/office/powerpoint/2010/main" val="38938033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p:cNvSpPr>
            <a:spLocks noGrp="1"/>
          </p:cNvSpPr>
          <p:nvPr>
            <p:ph type="dt" sz="half" idx="10"/>
          </p:nvPr>
        </p:nvSpPr>
        <p:spPr>
          <a:xfrm>
            <a:off x="5536041" y="6206980"/>
            <a:ext cx="1808099" cy="360000"/>
          </a:xfrm>
          <a:prstGeom prst="rect">
            <a:avLst/>
          </a:prstGeom>
        </p:spPr>
        <p:txBody>
          <a:bodyPr/>
          <a:lstStyle/>
          <a:p>
            <a:pPr>
              <a:defRPr/>
            </a:pPr>
            <a:fld id="{E81D77EB-E5F6-401A-9F36-5FF3F92B821E}" type="datetimeFigureOut">
              <a:rPr lang="en-AU" smtClean="0"/>
              <a:pPr>
                <a:defRPr/>
              </a:pPr>
              <a:t>12/09/2022</a:t>
            </a:fld>
            <a:endParaRPr lang="en-AU" dirty="0"/>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pPr>
              <a:defRPr/>
            </a:pPr>
            <a:fld id="{8AE61187-61E2-4848-BDB6-4C2D12F3BF63}" type="slidenum">
              <a:rPr lang="en-AU" smtClean="0"/>
              <a:pPr>
                <a:defRPr/>
              </a:pPr>
              <a:t>‹#›</a:t>
            </a:fld>
            <a:endParaRPr lang="en-AU" dirty="0"/>
          </a:p>
        </p:txBody>
      </p:sp>
    </p:spTree>
    <p:extLst>
      <p:ext uri="{BB962C8B-B14F-4D97-AF65-F5344CB8AC3E}">
        <p14:creationId xmlns:p14="http://schemas.microsoft.com/office/powerpoint/2010/main" val="4013454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CCC1060B-CC02-477C-8B85-1177166D95A3}"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D90008C-B670-4776-8264-3D0ABBAE9F9D}" type="slidenum">
              <a:rPr lang="en-AU" smtClean="0"/>
              <a:pPr>
                <a:defRPr/>
              </a:pPr>
              <a:t>‹#›</a:t>
            </a:fld>
            <a:endParaRPr lang="en-AU" dirty="0"/>
          </a:p>
        </p:txBody>
      </p:sp>
    </p:spTree>
    <p:extLst>
      <p:ext uri="{BB962C8B-B14F-4D97-AF65-F5344CB8AC3E}">
        <p14:creationId xmlns:p14="http://schemas.microsoft.com/office/powerpoint/2010/main" val="1905537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5B8D71CE-7889-4667-9C05-7E7B28984D14}"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1898F9A1-4B09-47DB-96AF-8F4771B15F28}" type="slidenum">
              <a:rPr lang="en-AU" smtClean="0"/>
              <a:pPr>
                <a:defRPr/>
              </a:pPr>
              <a:t>‹#›</a:t>
            </a:fld>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35864155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4" y="1604798"/>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7DB009FC-871A-45C0-9DC6-8196F6ED7321}"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A74E067E-3329-4F7C-B859-6CD975AC7E7D}" type="slidenum">
              <a:rPr lang="en-AU" smtClean="0"/>
              <a:pPr>
                <a:defRPr/>
              </a:pPr>
              <a:t>‹#›</a:t>
            </a:fld>
            <a:endParaRPr lang="en-AU"/>
          </a:p>
        </p:txBody>
      </p:sp>
      <p:sp>
        <p:nvSpPr>
          <p:cNvPr id="9" name="Rounded Rectangle 8">
            <a:extLst>
              <a:ext uri="{FF2B5EF4-FFF2-40B4-BE49-F238E27FC236}">
                <a16:creationId xmlns:a16="http://schemas.microsoft.com/office/drawing/2014/main" id="{8CB476D1-6B8E-5B4E-BCAE-BABCDEB6043B}"/>
              </a:ext>
            </a:extLst>
          </p:cNvPr>
          <p:cNvSpPr/>
          <p:nvPr userDrawn="1"/>
        </p:nvSpPr>
        <p:spPr>
          <a:xfrm>
            <a:off x="776818" y="1604434"/>
            <a:ext cx="10560049" cy="4417484"/>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423876244"/>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resentation Title">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person, person&#10;&#10;Description automatically generated">
            <a:extLst>
              <a:ext uri="{FF2B5EF4-FFF2-40B4-BE49-F238E27FC236}">
                <a16:creationId xmlns:a16="http://schemas.microsoft.com/office/drawing/2014/main" id="{88AD9BA0-307B-284C-9BBE-AB758F7D6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p:nvPicPr>
        <p:blipFill>
          <a:blip r:embed="rId3"/>
          <a:stretch>
            <a:fillRect/>
          </a:stretch>
        </p:blipFill>
        <p:spPr>
          <a:xfrm>
            <a:off x="385200" y="278684"/>
            <a:ext cx="2304256" cy="454083"/>
          </a:xfrm>
          <a:prstGeom prst="rect">
            <a:avLst/>
          </a:prstGeom>
        </p:spPr>
      </p:pic>
    </p:spTree>
    <p:extLst>
      <p:ext uri="{BB962C8B-B14F-4D97-AF65-F5344CB8AC3E}">
        <p14:creationId xmlns:p14="http://schemas.microsoft.com/office/powerpoint/2010/main" val="15700317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8"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30" y="1652641"/>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40"/>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D722A88D-FC0C-4255-A39E-6D96448524EB}" type="datetimeFigureOut">
              <a:rPr lang="en-AU" smtClean="0"/>
              <a:pPr>
                <a:defRPr/>
              </a:pPr>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668FB263-424D-4164-BD45-8272B5F796D1}" type="slidenum">
              <a:rPr lang="en-AU" smtClean="0"/>
              <a:pPr>
                <a:defRPr/>
              </a:pPr>
              <a:t>‹#›</a:t>
            </a:fld>
            <a:endParaRPr lang="en-AU"/>
          </a:p>
        </p:txBody>
      </p:sp>
      <p:sp>
        <p:nvSpPr>
          <p:cNvPr id="10" name="Rounded Rectangle 9">
            <a:extLst>
              <a:ext uri="{FF2B5EF4-FFF2-40B4-BE49-F238E27FC236}">
                <a16:creationId xmlns:a16="http://schemas.microsoft.com/office/drawing/2014/main" id="{CD532799-65D5-E54C-A23D-41DB150FD362}"/>
              </a:ext>
            </a:extLst>
          </p:cNvPr>
          <p:cNvSpPr/>
          <p:nvPr userDrawn="1"/>
        </p:nvSpPr>
        <p:spPr>
          <a:xfrm>
            <a:off x="6138334" y="1598084"/>
            <a:ext cx="5281084"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
        <p:nvSpPr>
          <p:cNvPr id="11" name="Rounded Rectangle 10">
            <a:extLst>
              <a:ext uri="{FF2B5EF4-FFF2-40B4-BE49-F238E27FC236}">
                <a16:creationId xmlns:a16="http://schemas.microsoft.com/office/drawing/2014/main" id="{33943EC5-3930-2646-9CCA-E5E7A6004F01}"/>
              </a:ext>
            </a:extLst>
          </p:cNvPr>
          <p:cNvSpPr/>
          <p:nvPr userDrawn="1"/>
        </p:nvSpPr>
        <p:spPr>
          <a:xfrm>
            <a:off x="776818" y="1598084"/>
            <a:ext cx="5278967" cy="4326467"/>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Tree>
    <p:extLst>
      <p:ext uri="{BB962C8B-B14F-4D97-AF65-F5344CB8AC3E}">
        <p14:creationId xmlns:p14="http://schemas.microsoft.com/office/powerpoint/2010/main" val="1210362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4"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1" y="6206980"/>
            <a:ext cx="1808099" cy="360000"/>
          </a:xfrm>
          <a:prstGeom prst="rect">
            <a:avLst/>
          </a:prstGeom>
        </p:spPr>
        <p:txBody>
          <a:bodyPr/>
          <a:lstStyle/>
          <a:p>
            <a:pPr>
              <a:defRPr/>
            </a:pPr>
            <a:fld id="{B3E2FF4E-5125-4A3B-AF89-0D4D1A9FF28A}" type="datetimeFigureOut">
              <a:rPr lang="en-AU" smtClean="0"/>
              <a:pPr>
                <a:defRPr/>
              </a:pPr>
              <a:t>12/09/2022</a:t>
            </a:fld>
            <a:endParaRPr lang="en-AU" dirty="0"/>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pPr>
              <a:defRPr/>
            </a:pPr>
            <a:fld id="{B56E9563-2FB3-47F0-B71E-F34A0C96B1A4}" type="slidenum">
              <a:rPr lang="en-AU" smtClean="0"/>
              <a:pPr>
                <a:defRPr/>
              </a:pPr>
              <a:t>‹#›</a:t>
            </a:fld>
            <a:endParaRPr lang="en-AU" dirty="0"/>
          </a:p>
        </p:txBody>
      </p:sp>
    </p:spTree>
    <p:extLst>
      <p:ext uri="{BB962C8B-B14F-4D97-AF65-F5344CB8AC3E}">
        <p14:creationId xmlns:p14="http://schemas.microsoft.com/office/powerpoint/2010/main" val="14258216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1" y="6206980"/>
            <a:ext cx="1808099" cy="360000"/>
          </a:xfrm>
          <a:prstGeom prst="rect">
            <a:avLst/>
          </a:prstGeom>
        </p:spPr>
        <p:txBody>
          <a:bodyPr/>
          <a:lstStyle/>
          <a:p>
            <a:pPr>
              <a:defRPr/>
            </a:pPr>
            <a:fld id="{2EE98099-0263-4902-BA44-C1EEDC6098B3}" type="datetimeFigureOut">
              <a:rPr lang="en-AU" smtClean="0"/>
              <a:pPr>
                <a:defRPr/>
              </a:pPr>
              <a:t>12/09/2022</a:t>
            </a:fld>
            <a:endParaRPr lang="en-AU" dirty="0"/>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pPr>
              <a:defRPr/>
            </a:pPr>
            <a:fld id="{84A70217-040D-4382-B60A-F9C7A6C1063B}" type="slidenum">
              <a:rPr lang="en-AU" smtClean="0"/>
              <a:pPr>
                <a:defRPr/>
              </a:pPr>
              <a:t>‹#›</a:t>
            </a:fld>
            <a:endParaRPr lang="en-AU" dirty="0"/>
          </a:p>
        </p:txBody>
      </p:sp>
    </p:spTree>
    <p:extLst>
      <p:ext uri="{BB962C8B-B14F-4D97-AF65-F5344CB8AC3E}">
        <p14:creationId xmlns:p14="http://schemas.microsoft.com/office/powerpoint/2010/main" val="1947979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7D13BDE1-AE71-49D3-8B9D-9AF39C558ADA}"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ACFDA093-DE3D-4C8C-9D47-AEEDCE1DA9B0}" type="slidenum">
              <a:rPr lang="en-AU" smtClean="0"/>
              <a:pPr>
                <a:defRPr/>
              </a:pPr>
              <a:t>‹#›</a:t>
            </a:fld>
            <a:endParaRPr lang="en-AU" dirty="0"/>
          </a:p>
        </p:txBody>
      </p:sp>
    </p:spTree>
    <p:extLst>
      <p:ext uri="{BB962C8B-B14F-4D97-AF65-F5344CB8AC3E}">
        <p14:creationId xmlns:p14="http://schemas.microsoft.com/office/powerpoint/2010/main" val="34501345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1" y="6206980"/>
            <a:ext cx="1808099" cy="360000"/>
          </a:xfrm>
          <a:prstGeom prst="rect">
            <a:avLst/>
          </a:prstGeom>
        </p:spPr>
        <p:txBody>
          <a:bodyPr/>
          <a:lstStyle/>
          <a:p>
            <a:pPr>
              <a:defRPr/>
            </a:pPr>
            <a:fld id="{C0B1A461-95C1-4347-87F6-D09E9520F1F5}" type="datetimeFigureOut">
              <a:rPr lang="en-AU" smtClean="0"/>
              <a:pPr>
                <a:defRPr/>
              </a:pPr>
              <a:t>12/09/2022</a:t>
            </a:fld>
            <a:endParaRPr lang="en-AU" dirty="0"/>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pPr>
              <a:defRPr/>
            </a:pPr>
            <a:fld id="{6AC24187-8614-496E-A4D8-6F71D6CD3260}" type="slidenum">
              <a:rPr lang="en-AU" smtClean="0"/>
              <a:pPr>
                <a:defRPr/>
              </a:pPr>
              <a:t>‹#›</a:t>
            </a:fld>
            <a:endParaRPr lang="en-AU" dirty="0"/>
          </a:p>
        </p:txBody>
      </p:sp>
    </p:spTree>
    <p:extLst>
      <p:ext uri="{BB962C8B-B14F-4D97-AF65-F5344CB8AC3E}">
        <p14:creationId xmlns:p14="http://schemas.microsoft.com/office/powerpoint/2010/main" val="29199716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1" y="6206980"/>
            <a:ext cx="1808099" cy="360000"/>
          </a:xfrm>
          <a:prstGeom prst="rect">
            <a:avLst/>
          </a:prstGeom>
        </p:spPr>
        <p:txBody>
          <a:bodyPr/>
          <a:lstStyle/>
          <a:p>
            <a:pPr>
              <a:defRPr/>
            </a:pPr>
            <a:fld id="{87C74B69-35D0-4CEE-9A59-87A60A0AF8DF}" type="datetimeFigureOut">
              <a:rPr lang="en-AU" smtClean="0"/>
              <a:pPr>
                <a:defRPr/>
              </a:pPr>
              <a:t>12/09/2022</a:t>
            </a:fld>
            <a:endParaRPr lang="en-AU" dirty="0"/>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pPr>
              <a:defRPr/>
            </a:pPr>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pPr>
              <a:defRPr/>
            </a:pPr>
            <a:fld id="{95E8F1CA-4891-43D1-99A6-2A39C87BC61E}" type="slidenum">
              <a:rPr lang="en-AU" smtClean="0"/>
              <a:pPr>
                <a:defRPr/>
              </a:pPr>
              <a:t>‹#›</a:t>
            </a:fld>
            <a:endParaRPr lang="en-AU" dirty="0"/>
          </a:p>
        </p:txBody>
      </p:sp>
    </p:spTree>
    <p:extLst>
      <p:ext uri="{BB962C8B-B14F-4D97-AF65-F5344CB8AC3E}">
        <p14:creationId xmlns:p14="http://schemas.microsoft.com/office/powerpoint/2010/main" val="4013910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Date Placeholder 3"/>
          <p:cNvSpPr>
            <a:spLocks noGrp="1"/>
          </p:cNvSpPr>
          <p:nvPr>
            <p:ph type="dt" sz="half" idx="14"/>
          </p:nvPr>
        </p:nvSpPr>
        <p:spPr>
          <a:xfrm>
            <a:off x="5535084" y="6206067"/>
            <a:ext cx="1809749" cy="361951"/>
          </a:xfrm>
          <a:prstGeom prst="rect">
            <a:avLst/>
          </a:prstGeom>
        </p:spPr>
        <p:txBody>
          <a:bodyPr/>
          <a:lstStyle>
            <a:lvl1pPr>
              <a:defRPr/>
            </a:lvl1pPr>
          </a:lstStyle>
          <a:p>
            <a:pPr>
              <a:defRPr/>
            </a:pPr>
            <a:fld id="{5B8D71CE-7889-4667-9C05-7E7B28984D14}" type="datetimeFigureOut">
              <a:rPr lang="en-AU"/>
              <a:pPr>
                <a:defRPr/>
              </a:pPr>
              <a:t>12/09/2022</a:t>
            </a:fld>
            <a:endParaRPr lang="en-AU" dirty="0"/>
          </a:p>
        </p:txBody>
      </p:sp>
      <p:sp>
        <p:nvSpPr>
          <p:cNvPr id="7" name="Footer Placeholder 4"/>
          <p:cNvSpPr>
            <a:spLocks noGrp="1"/>
          </p:cNvSpPr>
          <p:nvPr>
            <p:ph type="ftr" sz="quarter" idx="15"/>
          </p:nvPr>
        </p:nvSpPr>
        <p:spPr>
          <a:xfrm>
            <a:off x="1579033" y="6206067"/>
            <a:ext cx="3860800" cy="361951"/>
          </a:xfrm>
          <a:prstGeom prst="rect">
            <a:avLst/>
          </a:prstGeom>
        </p:spPr>
        <p:txBody>
          <a:bodyPr/>
          <a:lstStyle>
            <a:lvl1pPr>
              <a:defRPr/>
            </a:lvl1pPr>
          </a:lstStyle>
          <a:p>
            <a:pPr>
              <a:defRPr/>
            </a:pPr>
            <a:endParaRPr lang="en-AU"/>
          </a:p>
        </p:txBody>
      </p:sp>
      <p:sp>
        <p:nvSpPr>
          <p:cNvPr id="9" name="Slide Number Placeholder 5"/>
          <p:cNvSpPr>
            <a:spLocks noGrp="1"/>
          </p:cNvSpPr>
          <p:nvPr>
            <p:ph type="sldNum" sz="quarter" idx="16"/>
          </p:nvPr>
        </p:nvSpPr>
        <p:spPr>
          <a:xfrm>
            <a:off x="814918" y="6206067"/>
            <a:ext cx="673100" cy="361951"/>
          </a:xfrm>
          <a:prstGeom prst="rect">
            <a:avLst/>
          </a:prstGeom>
        </p:spPr>
        <p:txBody>
          <a:bodyPr/>
          <a:lstStyle>
            <a:lvl1pPr>
              <a:defRPr/>
            </a:lvl1pPr>
          </a:lstStyle>
          <a:p>
            <a:pPr>
              <a:defRPr/>
            </a:pPr>
            <a:fld id="{1898F9A1-4B09-47DB-96AF-8F4771B15F28}" type="slidenum">
              <a:rPr lang="en-AU"/>
              <a:pPr>
                <a:defRPr/>
              </a:pPr>
              <a:t>‹#›</a:t>
            </a:fld>
            <a:endParaRPr lang="en-AU" dirty="0"/>
          </a:p>
        </p:txBody>
      </p:sp>
    </p:spTree>
    <p:extLst>
      <p:ext uri="{BB962C8B-B14F-4D97-AF65-F5344CB8AC3E}">
        <p14:creationId xmlns:p14="http://schemas.microsoft.com/office/powerpoint/2010/main" val="10561775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solidFill>
                  <a:prstClr val="black">
                    <a:tint val="75000"/>
                  </a:prstClr>
                </a:solidFill>
              </a:rPr>
              <a:pPr/>
              <a:t>12/09/2022</a:t>
            </a:fld>
            <a:endParaRPr lang="en-AU">
              <a:solidFill>
                <a:prstClr val="black">
                  <a:tint val="75000"/>
                </a:prstClr>
              </a:solidFill>
            </a:endParaRPr>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solidFill>
                  <a:prstClr val="black">
                    <a:tint val="75000"/>
                  </a:prstClr>
                </a:solidFill>
              </a:rPr>
              <a:pPr/>
              <a:t>‹#›</a:t>
            </a:fld>
            <a:endParaRPr lang="en-AU">
              <a:solidFill>
                <a:prstClr val="black">
                  <a:tint val="75000"/>
                </a:prstClr>
              </a:solidFill>
            </a:endParaRPr>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621253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73823" y="6101777"/>
            <a:ext cx="2255999" cy="405167"/>
          </a:xfrm>
          <a:prstGeom prst="rect">
            <a:avLst/>
          </a:prstGeom>
        </p:spPr>
      </p:pic>
      <p:cxnSp>
        <p:nvCxnSpPr>
          <p:cNvPr id="8" name="Straight Connector 7"/>
          <p:cNvCxnSpPr/>
          <p:nvPr userDrawn="1"/>
        </p:nvCxnSpPr>
        <p:spPr>
          <a:xfrm flipH="1">
            <a:off x="585907" y="5941008"/>
            <a:ext cx="11043908" cy="0"/>
          </a:xfrm>
          <a:prstGeom prst="line">
            <a:avLst/>
          </a:prstGeom>
          <a:ln w="3175" cmpd="sng">
            <a:solidFill>
              <a:schemeClr val="bg1">
                <a:lumMod val="6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userDrawn="1"/>
        </p:nvSpPr>
        <p:spPr>
          <a:xfrm>
            <a:off x="536094" y="6245419"/>
            <a:ext cx="394660" cy="297454"/>
          </a:xfrm>
          <a:prstGeom prst="rect">
            <a:avLst/>
          </a:prstGeom>
          <a:noFill/>
        </p:spPr>
        <p:txBody>
          <a:bodyPr wrap="none" rtlCol="0">
            <a:spAutoFit/>
          </a:bodyPr>
          <a:lstStyle/>
          <a:p>
            <a:pPr defTabSz="609585" eaLnBrk="1" fontAlgn="auto" hangingPunct="1">
              <a:spcBef>
                <a:spcPts val="0"/>
              </a:spcBef>
              <a:spcAft>
                <a:spcPts val="0"/>
              </a:spcAft>
            </a:pPr>
            <a:fld id="{DC23E38B-95EB-684D-A168-FE3AE1E460D3}" type="slidenum">
              <a:rPr lang="en-US" sz="1333" smtClean="0">
                <a:solidFill>
                  <a:prstClr val="white">
                    <a:lumMod val="65000"/>
                  </a:prstClr>
                </a:solidFill>
                <a:latin typeface="Arial" panose="020B0604020202020204"/>
              </a:rPr>
              <a:pPr defTabSz="609585" eaLnBrk="1" fontAlgn="auto" hangingPunct="1">
                <a:spcBef>
                  <a:spcPts val="0"/>
                </a:spcBef>
                <a:spcAft>
                  <a:spcPts val="0"/>
                </a:spcAft>
              </a:pPr>
              <a:t>‹#›</a:t>
            </a:fld>
            <a:endParaRPr lang="en-US" sz="1333" dirty="0">
              <a:solidFill>
                <a:prstClr val="white">
                  <a:lumMod val="65000"/>
                </a:prstClr>
              </a:solidFill>
              <a:latin typeface="Arial" panose="020B0604020202020204"/>
            </a:endParaRPr>
          </a:p>
        </p:txBody>
      </p:sp>
    </p:spTree>
    <p:extLst>
      <p:ext uri="{BB962C8B-B14F-4D97-AF65-F5344CB8AC3E}">
        <p14:creationId xmlns:p14="http://schemas.microsoft.com/office/powerpoint/2010/main" val="42630215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Webinar - Star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73E9194-11C0-DD4C-833E-C729CBF223B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11646"/>
            <a:ext cx="12192000" cy="6858000"/>
          </a:xfrm>
          <a:prstGeom prst="rect">
            <a:avLst/>
          </a:prstGeom>
        </p:spPr>
      </p:pic>
      <p:sp>
        <p:nvSpPr>
          <p:cNvPr id="14" name="Title 1">
            <a:extLst>
              <a:ext uri="{FF2B5EF4-FFF2-40B4-BE49-F238E27FC236}">
                <a16:creationId xmlns:a16="http://schemas.microsoft.com/office/drawing/2014/main" id="{ACDEC94B-4815-7E44-AAF8-C48C8DF1C1A8}"/>
              </a:ext>
            </a:extLst>
          </p:cNvPr>
          <p:cNvSpPr txBox="1">
            <a:spLocks/>
          </p:cNvSpPr>
          <p:nvPr/>
        </p:nvSpPr>
        <p:spPr>
          <a:xfrm>
            <a:off x="540000" y="2265389"/>
            <a:ext cx="10081120" cy="489825"/>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700" dirty="0">
                <a:solidFill>
                  <a:schemeClr val="bg1"/>
                </a:solidFill>
                <a:latin typeface="+mn-lt"/>
                <a:cs typeface="Arial" panose="020B0604020202020204" pitchFamily="34" charset="0"/>
              </a:rPr>
              <a:t>Welcome, the webinar will start shortly</a:t>
            </a:r>
          </a:p>
        </p:txBody>
      </p:sp>
      <p:sp>
        <p:nvSpPr>
          <p:cNvPr id="15" name="Title 1">
            <a:extLst>
              <a:ext uri="{FF2B5EF4-FFF2-40B4-BE49-F238E27FC236}">
                <a16:creationId xmlns:a16="http://schemas.microsoft.com/office/drawing/2014/main" id="{398BE528-F455-654F-93D6-A22D3DD102E6}"/>
              </a:ext>
            </a:extLst>
          </p:cNvPr>
          <p:cNvSpPr txBox="1">
            <a:spLocks/>
          </p:cNvSpPr>
          <p:nvPr/>
        </p:nvSpPr>
        <p:spPr>
          <a:xfrm>
            <a:off x="1596000" y="5094385"/>
            <a:ext cx="6626080" cy="1051973"/>
          </a:xfrm>
          <a:prstGeom prst="rect">
            <a:avLst/>
          </a:prstGeom>
        </p:spPr>
        <p:txBody>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altLang="en-US" sz="2000" dirty="0">
                <a:solidFill>
                  <a:schemeClr val="bg1"/>
                </a:solidFill>
                <a:latin typeface="+mn-lt"/>
                <a:cs typeface="Arial" panose="020B0604020202020204" pitchFamily="34" charset="0"/>
              </a:rPr>
              <a:t>If you have any questions during the presentation,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please feel free to type these into the Q&amp;A section </a:t>
            </a:r>
            <a:br>
              <a:rPr lang="en-AU" altLang="en-US" sz="2000" dirty="0">
                <a:solidFill>
                  <a:schemeClr val="bg1"/>
                </a:solidFill>
                <a:latin typeface="+mn-lt"/>
                <a:cs typeface="Arial" panose="020B0604020202020204" pitchFamily="34" charset="0"/>
              </a:rPr>
            </a:br>
            <a:r>
              <a:rPr lang="en-AU" altLang="en-US" sz="2000" dirty="0">
                <a:solidFill>
                  <a:schemeClr val="bg1"/>
                </a:solidFill>
                <a:latin typeface="+mn-lt"/>
                <a:cs typeface="Arial" panose="020B0604020202020204" pitchFamily="34" charset="0"/>
              </a:rPr>
              <a:t>at the bottom of the screen</a:t>
            </a:r>
          </a:p>
        </p:txBody>
      </p:sp>
      <p:pic>
        <p:nvPicPr>
          <p:cNvPr id="16" name="Picture 15">
            <a:extLst>
              <a:ext uri="{FF2B5EF4-FFF2-40B4-BE49-F238E27FC236}">
                <a16:creationId xmlns:a16="http://schemas.microsoft.com/office/drawing/2014/main" id="{D81417C0-468F-EC42-A306-39DA26F8CFD1}"/>
              </a:ext>
            </a:extLst>
          </p:cNvPr>
          <p:cNvPicPr>
            <a:picLocks noChangeAspect="1"/>
          </p:cNvPicPr>
          <p:nvPr/>
        </p:nvPicPr>
        <p:blipFill>
          <a:blip r:embed="rId3"/>
          <a:stretch>
            <a:fillRect/>
          </a:stretch>
        </p:blipFill>
        <p:spPr>
          <a:xfrm>
            <a:off x="623392" y="5171737"/>
            <a:ext cx="830064" cy="830064"/>
          </a:xfrm>
          <a:prstGeom prst="rect">
            <a:avLst/>
          </a:prstGeom>
        </p:spPr>
      </p:pic>
      <p:pic>
        <p:nvPicPr>
          <p:cNvPr id="17" name="Picture 16">
            <a:extLst>
              <a:ext uri="{FF2B5EF4-FFF2-40B4-BE49-F238E27FC236}">
                <a16:creationId xmlns:a16="http://schemas.microsoft.com/office/drawing/2014/main" id="{CF15BD40-ADB7-4945-B673-29B3C99243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016" y="44624"/>
            <a:ext cx="2783632" cy="922202"/>
          </a:xfrm>
          <a:prstGeom prst="rect">
            <a:avLst/>
          </a:prstGeom>
        </p:spPr>
      </p:pic>
      <p:sp>
        <p:nvSpPr>
          <p:cNvPr id="18" name="Title 17">
            <a:extLst>
              <a:ext uri="{FF2B5EF4-FFF2-40B4-BE49-F238E27FC236}">
                <a16:creationId xmlns:a16="http://schemas.microsoft.com/office/drawing/2014/main" id="{03F439E4-F19D-E14C-A344-F295190AFDEA}"/>
              </a:ext>
            </a:extLst>
          </p:cNvPr>
          <p:cNvSpPr>
            <a:spLocks noGrp="1"/>
          </p:cNvSpPr>
          <p:nvPr>
            <p:ph type="title"/>
          </p:nvPr>
        </p:nvSpPr>
        <p:spPr>
          <a:xfrm>
            <a:off x="540000" y="3020400"/>
            <a:ext cx="11113200" cy="2149474"/>
          </a:xfrm>
        </p:spPr>
        <p:txBody>
          <a:bodyPr anchor="t" anchorCtr="0"/>
          <a:lstStyle>
            <a:lvl1pPr>
              <a:defRPr sz="5100">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0003858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4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resentation Title - 2">
    <p:spTree>
      <p:nvGrpSpPr>
        <p:cNvPr id="1" name=""/>
        <p:cNvGrpSpPr/>
        <p:nvPr/>
      </p:nvGrpSpPr>
      <p:grpSpPr>
        <a:xfrm>
          <a:off x="0" y="0"/>
          <a:ext cx="0" cy="0"/>
          <a:chOff x="0" y="0"/>
          <a:chExt cx="0" cy="0"/>
        </a:xfrm>
      </p:grpSpPr>
      <p:pic>
        <p:nvPicPr>
          <p:cNvPr id="5" name="Picture 4" descr="A picture containing person, person&#10;&#10;Description automatically generated">
            <a:extLst>
              <a:ext uri="{FF2B5EF4-FFF2-40B4-BE49-F238E27FC236}">
                <a16:creationId xmlns:a16="http://schemas.microsoft.com/office/drawing/2014/main" id="{CAE334CF-F18F-604D-8F51-A7EE84CE09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2" y="0"/>
            <a:ext cx="12182475"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2"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1"/>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p:nvPicPr>
        <p:blipFill>
          <a:blip r:embed="rId3"/>
          <a:stretch>
            <a:fillRect/>
          </a:stretch>
        </p:blipFill>
        <p:spPr>
          <a:xfrm>
            <a:off x="385201" y="277200"/>
            <a:ext cx="2301809" cy="453600"/>
          </a:xfrm>
          <a:prstGeom prst="rect">
            <a:avLst/>
          </a:prstGeom>
        </p:spPr>
      </p:pic>
    </p:spTree>
    <p:extLst>
      <p:ext uri="{BB962C8B-B14F-4D97-AF65-F5344CB8AC3E}">
        <p14:creationId xmlns:p14="http://schemas.microsoft.com/office/powerpoint/2010/main" val="32948258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Presentation Title">
    <p:spTree>
      <p:nvGrpSpPr>
        <p:cNvPr id="1" name=""/>
        <p:cNvGrpSpPr/>
        <p:nvPr/>
      </p:nvGrpSpPr>
      <p:grpSpPr>
        <a:xfrm>
          <a:off x="0" y="0"/>
          <a:ext cx="0" cy="0"/>
          <a:chOff x="0" y="0"/>
          <a:chExt cx="0" cy="0"/>
        </a:xfrm>
      </p:grpSpPr>
      <p:pic>
        <p:nvPicPr>
          <p:cNvPr id="4" name="Picture 3" descr="A person in a white coat&#10;&#10;Description automatically generated with low confidence">
            <a:extLst>
              <a:ext uri="{FF2B5EF4-FFF2-40B4-BE49-F238E27FC236}">
                <a16:creationId xmlns:a16="http://schemas.microsoft.com/office/drawing/2014/main" id="{65DECA78-7FF8-D849-AC82-6F42CCBADD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583200"/>
          </a:xfrm>
          <a:prstGeom prst="rect">
            <a:avLst/>
          </a:prstGeom>
        </p:spPr>
        <p:txBody>
          <a:bodyPr lIns="18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7" name="Picture 6">
            <a:extLst>
              <a:ext uri="{FF2B5EF4-FFF2-40B4-BE49-F238E27FC236}">
                <a16:creationId xmlns:a16="http://schemas.microsoft.com/office/drawing/2014/main" id="{E57592DD-FE27-884C-961A-38776CB5F044}"/>
              </a:ext>
            </a:extLst>
          </p:cNvPr>
          <p:cNvPicPr>
            <a:picLocks noChangeAspect="1"/>
          </p:cNvPicPr>
          <p:nvPr/>
        </p:nvPicPr>
        <p:blipFill>
          <a:blip r:embed="rId3"/>
          <a:stretch>
            <a:fillRect/>
          </a:stretch>
        </p:blipFill>
        <p:spPr>
          <a:xfrm>
            <a:off x="385200" y="278683"/>
            <a:ext cx="2304256" cy="454083"/>
          </a:xfrm>
          <a:prstGeom prst="rect">
            <a:avLst/>
          </a:prstGeom>
        </p:spPr>
      </p:pic>
    </p:spTree>
    <p:extLst>
      <p:ext uri="{BB962C8B-B14F-4D97-AF65-F5344CB8AC3E}">
        <p14:creationId xmlns:p14="http://schemas.microsoft.com/office/powerpoint/2010/main" val="34790040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resentation Title - 2">
    <p:spTree>
      <p:nvGrpSpPr>
        <p:cNvPr id="1" name=""/>
        <p:cNvGrpSpPr/>
        <p:nvPr/>
      </p:nvGrpSpPr>
      <p:grpSpPr>
        <a:xfrm>
          <a:off x="0" y="0"/>
          <a:ext cx="0" cy="0"/>
          <a:chOff x="0" y="0"/>
          <a:chExt cx="0" cy="0"/>
        </a:xfrm>
      </p:grpSpPr>
      <p:pic>
        <p:nvPicPr>
          <p:cNvPr id="7" name="Picture 6" descr="A person in a white coat&#10;&#10;Description automatically generated with low confidence">
            <a:extLst>
              <a:ext uri="{FF2B5EF4-FFF2-40B4-BE49-F238E27FC236}">
                <a16:creationId xmlns:a16="http://schemas.microsoft.com/office/drawing/2014/main" id="{7406C2C1-B3D8-D54A-AC84-51EB25F6CF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Title 15">
            <a:extLst>
              <a:ext uri="{FF2B5EF4-FFF2-40B4-BE49-F238E27FC236}">
                <a16:creationId xmlns:a16="http://schemas.microsoft.com/office/drawing/2014/main" id="{D33B1A83-C573-AD48-9718-327DF02C7AEB}"/>
              </a:ext>
            </a:extLst>
          </p:cNvPr>
          <p:cNvSpPr>
            <a:spLocks noGrp="1"/>
          </p:cNvSpPr>
          <p:nvPr>
            <p:ph type="title"/>
          </p:nvPr>
        </p:nvSpPr>
        <p:spPr>
          <a:xfrm>
            <a:off x="7822800" y="2419200"/>
            <a:ext cx="4031999" cy="1976400"/>
          </a:xfrm>
        </p:spPr>
        <p:txBody>
          <a:bodyPr anchor="t" anchorCtr="0"/>
          <a:lstStyle>
            <a:lvl1pPr>
              <a:defRPr sz="4200">
                <a:solidFill>
                  <a:schemeClr val="bg1"/>
                </a:solidFill>
              </a:defRPr>
            </a:lvl1pPr>
          </a:lstStyle>
          <a:p>
            <a:r>
              <a:rPr lang="en-GB" dirty="0"/>
              <a:t>Click to edit Master title style</a:t>
            </a:r>
            <a:endParaRPr lang="en-US" dirty="0"/>
          </a:p>
        </p:txBody>
      </p:sp>
      <p:sp>
        <p:nvSpPr>
          <p:cNvPr id="19" name="Text Placeholder 18">
            <a:extLst>
              <a:ext uri="{FF2B5EF4-FFF2-40B4-BE49-F238E27FC236}">
                <a16:creationId xmlns:a16="http://schemas.microsoft.com/office/drawing/2014/main" id="{3925B9A2-903D-654D-9A22-9D520923C5FF}"/>
              </a:ext>
            </a:extLst>
          </p:cNvPr>
          <p:cNvSpPr>
            <a:spLocks noGrp="1"/>
          </p:cNvSpPr>
          <p:nvPr>
            <p:ph type="body" sz="quarter" idx="10" hasCustomPrompt="1"/>
          </p:nvPr>
        </p:nvSpPr>
        <p:spPr>
          <a:xfrm>
            <a:off x="7822800" y="53028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Education Manager</a:t>
            </a:r>
          </a:p>
        </p:txBody>
      </p:sp>
      <p:sp>
        <p:nvSpPr>
          <p:cNvPr id="20" name="Text Placeholder 18">
            <a:extLst>
              <a:ext uri="{FF2B5EF4-FFF2-40B4-BE49-F238E27FC236}">
                <a16:creationId xmlns:a16="http://schemas.microsoft.com/office/drawing/2014/main" id="{1F8057F1-0B2A-7D45-96EF-0CAEE390EE4B}"/>
              </a:ext>
            </a:extLst>
          </p:cNvPr>
          <p:cNvSpPr>
            <a:spLocks noGrp="1"/>
          </p:cNvSpPr>
          <p:nvPr>
            <p:ph type="body" sz="quarter" idx="11" hasCustomPrompt="1"/>
          </p:nvPr>
        </p:nvSpPr>
        <p:spPr>
          <a:xfrm>
            <a:off x="7822800" y="6012000"/>
            <a:ext cx="2088000" cy="492443"/>
          </a:xfrm>
          <a:prstGeom prst="rect">
            <a:avLst/>
          </a:prstGeom>
        </p:spPr>
        <p:txBody>
          <a:bodyPr lIns="18000" tIns="0" rIns="0" bIns="0">
            <a:sp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[Name]</a:t>
            </a:r>
            <a:br>
              <a:rPr lang="en-US" dirty="0"/>
            </a:br>
            <a:r>
              <a:rPr lang="en-US" dirty="0"/>
              <a:t>Financial Adviser</a:t>
            </a:r>
          </a:p>
        </p:txBody>
      </p:sp>
      <p:pic>
        <p:nvPicPr>
          <p:cNvPr id="3" name="Picture 2">
            <a:extLst>
              <a:ext uri="{FF2B5EF4-FFF2-40B4-BE49-F238E27FC236}">
                <a16:creationId xmlns:a16="http://schemas.microsoft.com/office/drawing/2014/main" id="{D205065E-FD83-CA44-A2BF-91F0A4963EED}"/>
              </a:ext>
            </a:extLst>
          </p:cNvPr>
          <p:cNvPicPr>
            <a:picLocks noChangeAspect="1"/>
          </p:cNvPicPr>
          <p:nvPr/>
        </p:nvPicPr>
        <p:blipFill>
          <a:blip r:embed="rId3"/>
          <a:stretch>
            <a:fillRect/>
          </a:stretch>
        </p:blipFill>
        <p:spPr>
          <a:xfrm>
            <a:off x="385200" y="277200"/>
            <a:ext cx="2301809" cy="453600"/>
          </a:xfrm>
          <a:prstGeom prst="rect">
            <a:avLst/>
          </a:prstGeom>
        </p:spPr>
      </p:pic>
    </p:spTree>
    <p:extLst>
      <p:ext uri="{BB962C8B-B14F-4D97-AF65-F5344CB8AC3E}">
        <p14:creationId xmlns:p14="http://schemas.microsoft.com/office/powerpoint/2010/main" val="4588474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p:nvPicPr>
        <p:blipFill>
          <a:blip r:embed="rId2"/>
          <a:stretch>
            <a:fillRect/>
          </a:stretch>
        </p:blipFill>
        <p:spPr>
          <a:xfrm>
            <a:off x="11348156" y="376447"/>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1381829712"/>
      </p:ext>
    </p:extLst>
  </p:cSld>
  <p:clrMapOvr>
    <a:masterClrMapping/>
  </p:clrMapOvr>
  <p:extLst>
    <p:ext uri="{DCECCB84-F9BA-43D5-87BE-67443E8EF086}">
      <p15:sldGuideLst xmlns:p15="http://schemas.microsoft.com/office/powerpoint/2012/main">
        <p15:guide id="1" orient="horz" pos="4110">
          <p15:clr>
            <a:srgbClr val="FBAE40"/>
          </p15:clr>
        </p15:guide>
        <p15:guide id="2" pos="3840">
          <p15:clr>
            <a:srgbClr val="FBAE40"/>
          </p15:clr>
        </p15:guide>
        <p15:guide id="3" orient="horz" pos="13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989302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p:nvPicPr>
        <p:blipFill>
          <a:blip r:embed="rId3"/>
          <a:stretch>
            <a:fillRect/>
          </a:stretch>
        </p:blipFill>
        <p:spPr>
          <a:xfrm>
            <a:off x="11348156" y="376447"/>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11221237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p:nvPicPr>
        <p:blipFill>
          <a:blip r:embed="rId2"/>
          <a:stretch>
            <a:fillRect/>
          </a:stretch>
        </p:blipFill>
        <p:spPr>
          <a:xfrm>
            <a:off x="1343472" y="679690"/>
            <a:ext cx="10848528" cy="6178310"/>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p:nvPicPr>
        <p:blipFill>
          <a:blip r:embed="rId3"/>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24855827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4"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0"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dirty="0"/>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0" y="5732165"/>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33027903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ection heading - illustration">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EB273-144E-8E4F-BA8D-7AD3619A49C3}"/>
              </a:ext>
            </a:extLst>
          </p:cNvPr>
          <p:cNvPicPr>
            <a:picLocks noChangeAspect="1"/>
          </p:cNvPicPr>
          <p:nvPr/>
        </p:nvPicPr>
        <p:blipFill>
          <a:blip r:embed="rId2"/>
          <a:stretch>
            <a:fillRect/>
          </a:stretch>
        </p:blipFill>
        <p:spPr>
          <a:xfrm>
            <a:off x="1" y="0"/>
            <a:ext cx="12192000" cy="6910088"/>
          </a:xfrm>
          <a:prstGeom prst="rect">
            <a:avLst/>
          </a:prstGeom>
        </p:spPr>
      </p:pic>
      <p:pic>
        <p:nvPicPr>
          <p:cNvPr id="9" name="Picture 8">
            <a:extLst>
              <a:ext uri="{FF2B5EF4-FFF2-40B4-BE49-F238E27FC236}">
                <a16:creationId xmlns:a16="http://schemas.microsoft.com/office/drawing/2014/main" id="{672CB57A-6F3B-B14B-A990-AB4CC21543EB}"/>
              </a:ext>
            </a:extLst>
          </p:cNvPr>
          <p:cNvPicPr>
            <a:picLocks noChangeAspect="1"/>
          </p:cNvPicPr>
          <p:nvPr/>
        </p:nvPicPr>
        <p:blipFill>
          <a:blip r:embed="rId3"/>
          <a:stretch>
            <a:fillRect/>
          </a:stretch>
        </p:blipFill>
        <p:spPr>
          <a:xfrm>
            <a:off x="11348156" y="376447"/>
            <a:ext cx="412157" cy="244241"/>
          </a:xfrm>
          <a:prstGeom prst="rect">
            <a:avLst/>
          </a:prstGeom>
        </p:spPr>
      </p:pic>
      <p:sp>
        <p:nvSpPr>
          <p:cNvPr id="10" name="Title 9">
            <a:extLst>
              <a:ext uri="{FF2B5EF4-FFF2-40B4-BE49-F238E27FC236}">
                <a16:creationId xmlns:a16="http://schemas.microsoft.com/office/drawing/2014/main" id="{50A558AE-7CCA-6D40-95AA-D979930A26F8}"/>
              </a:ext>
            </a:extLst>
          </p:cNvPr>
          <p:cNvSpPr>
            <a:spLocks noGrp="1"/>
          </p:cNvSpPr>
          <p:nvPr>
            <p:ph type="title"/>
          </p:nvPr>
        </p:nvSpPr>
        <p:spPr>
          <a:xfrm>
            <a:off x="540000" y="2995200"/>
            <a:ext cx="4932000" cy="864000"/>
          </a:xfrm>
        </p:spPr>
        <p:txBody>
          <a:bodyPr lIns="0" tIns="0" rIns="0" bIns="0" anchor="ctr" anchorCtr="0"/>
          <a:lstStyle>
            <a:lvl1pPr>
              <a:defRPr sz="4800">
                <a:solidFill>
                  <a:srgbClr val="EA4403"/>
                </a:solidFill>
              </a:defRPr>
            </a:lvl1pPr>
          </a:lstStyle>
          <a:p>
            <a:r>
              <a:rPr lang="en-GB"/>
              <a:t>Click to edit Master title style</a:t>
            </a:r>
            <a:endParaRPr lang="en-US" dirty="0"/>
          </a:p>
        </p:txBody>
      </p:sp>
    </p:spTree>
    <p:extLst>
      <p:ext uri="{BB962C8B-B14F-4D97-AF65-F5344CB8AC3E}">
        <p14:creationId xmlns:p14="http://schemas.microsoft.com/office/powerpoint/2010/main" val="10593603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ection heading - photo">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4" name="Picture 3">
            <a:extLst>
              <a:ext uri="{FF2B5EF4-FFF2-40B4-BE49-F238E27FC236}">
                <a16:creationId xmlns:a16="http://schemas.microsoft.com/office/drawing/2014/main" id="{C52E69FF-C1EB-9C43-B568-5F6A344582C7}"/>
              </a:ext>
            </a:extLst>
          </p:cNvPr>
          <p:cNvPicPr>
            <a:picLocks noChangeAspect="1"/>
          </p:cNvPicPr>
          <p:nvPr/>
        </p:nvPicPr>
        <p:blipFill>
          <a:blip r:embed="rId2"/>
          <a:stretch>
            <a:fillRect/>
          </a:stretch>
        </p:blipFill>
        <p:spPr>
          <a:xfrm>
            <a:off x="11348156" y="376447"/>
            <a:ext cx="412157" cy="244241"/>
          </a:xfrm>
          <a:prstGeom prst="rect">
            <a:avLst/>
          </a:prstGeom>
        </p:spPr>
      </p:pic>
    </p:spTree>
    <p:extLst>
      <p:ext uri="{BB962C8B-B14F-4D97-AF65-F5344CB8AC3E}">
        <p14:creationId xmlns:p14="http://schemas.microsoft.com/office/powerpoint/2010/main" val="19172346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Section heading - photo - White compass">
    <p:spTree>
      <p:nvGrpSpPr>
        <p:cNvPr id="1" name=""/>
        <p:cNvGrpSpPr/>
        <p:nvPr/>
      </p:nvGrpSpPr>
      <p:grpSpPr>
        <a:xfrm>
          <a:off x="0" y="0"/>
          <a:ext cx="0" cy="0"/>
          <a:chOff x="0" y="0"/>
          <a:chExt cx="0" cy="0"/>
        </a:xfrm>
      </p:grpSpPr>
      <p:sp>
        <p:nvSpPr>
          <p:cNvPr id="3" name="Title 9">
            <a:extLst>
              <a:ext uri="{FF2B5EF4-FFF2-40B4-BE49-F238E27FC236}">
                <a16:creationId xmlns:a16="http://schemas.microsoft.com/office/drawing/2014/main" id="{8B4B90AC-FD75-2A44-B5F5-3052CD839BEB}"/>
              </a:ext>
            </a:extLst>
          </p:cNvPr>
          <p:cNvSpPr>
            <a:spLocks noGrp="1"/>
          </p:cNvSpPr>
          <p:nvPr>
            <p:ph type="title"/>
          </p:nvPr>
        </p:nvSpPr>
        <p:spPr>
          <a:xfrm>
            <a:off x="540000" y="2995200"/>
            <a:ext cx="4932000" cy="864000"/>
          </a:xfrm>
        </p:spPr>
        <p:txBody>
          <a:bodyPr lIns="0" tIns="0" rIns="0" bIns="0" anchor="ctr" anchorCtr="0"/>
          <a:lstStyle>
            <a:lvl1pPr>
              <a:defRPr sz="4800">
                <a:solidFill>
                  <a:srgbClr val="53565A"/>
                </a:solidFill>
              </a:defRPr>
            </a:lvl1pPr>
          </a:lstStyle>
          <a:p>
            <a:r>
              <a:rPr lang="en-GB"/>
              <a:t>Click to edit Master title style</a:t>
            </a:r>
            <a:endParaRPr lang="en-US" dirty="0"/>
          </a:p>
        </p:txBody>
      </p:sp>
      <p:pic>
        <p:nvPicPr>
          <p:cNvPr id="5" name="Picture 4">
            <a:extLst>
              <a:ext uri="{FF2B5EF4-FFF2-40B4-BE49-F238E27FC236}">
                <a16:creationId xmlns:a16="http://schemas.microsoft.com/office/drawing/2014/main" id="{87F37080-357D-C147-913D-4B959EBD431D}"/>
              </a:ext>
            </a:extLst>
          </p:cNvPr>
          <p:cNvPicPr>
            <a:picLocks noChangeAspect="1"/>
          </p:cNvPicPr>
          <p:nvPr/>
        </p:nvPicPr>
        <p:blipFill>
          <a:blip r:embed="rId2"/>
          <a:stretch>
            <a:fillRect/>
          </a:stretch>
        </p:blipFill>
        <p:spPr>
          <a:xfrm>
            <a:off x="11362214" y="381910"/>
            <a:ext cx="410399" cy="243199"/>
          </a:xfrm>
          <a:prstGeom prst="rect">
            <a:avLst/>
          </a:prstGeom>
        </p:spPr>
      </p:pic>
    </p:spTree>
    <p:extLst>
      <p:ext uri="{BB962C8B-B14F-4D97-AF65-F5344CB8AC3E}">
        <p14:creationId xmlns:p14="http://schemas.microsoft.com/office/powerpoint/2010/main" val="4079587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55D75-80F6-8645-88AB-91FD0D30461A}"/>
              </a:ext>
            </a:extLst>
          </p:cNvPr>
          <p:cNvSpPr>
            <a:spLocks noGrp="1"/>
          </p:cNvSpPr>
          <p:nvPr>
            <p:ph type="title"/>
          </p:nvPr>
        </p:nvSpPr>
        <p:spPr>
          <a:xfrm>
            <a:off x="540000" y="360000"/>
            <a:ext cx="10081120" cy="939600"/>
          </a:xfrm>
        </p:spPr>
        <p:txBody>
          <a:bodyPr lIns="0" anchor="t" anchorCtr="0"/>
          <a:lstStyle>
            <a:lvl1pPr>
              <a:defRPr sz="4100">
                <a:solidFill>
                  <a:srgbClr val="EA4403"/>
                </a:solidFill>
              </a:defRPr>
            </a:lvl1pPr>
          </a:lstStyle>
          <a:p>
            <a:r>
              <a:rPr lang="en-GB"/>
              <a:t>Click to edit Master title style</a:t>
            </a:r>
            <a:endParaRPr lang="en-US" dirty="0"/>
          </a:p>
        </p:txBody>
      </p:sp>
      <p:pic>
        <p:nvPicPr>
          <p:cNvPr id="8" name="Picture 7">
            <a:extLst>
              <a:ext uri="{FF2B5EF4-FFF2-40B4-BE49-F238E27FC236}">
                <a16:creationId xmlns:a16="http://schemas.microsoft.com/office/drawing/2014/main" id="{F4D59D87-1C8C-C24A-AC82-E28CA7BB2F28}"/>
              </a:ext>
            </a:extLst>
          </p:cNvPr>
          <p:cNvPicPr>
            <a:picLocks noChangeAspect="1"/>
          </p:cNvPicPr>
          <p:nvPr/>
        </p:nvPicPr>
        <p:blipFill>
          <a:blip r:embed="rId2"/>
          <a:stretch>
            <a:fillRect/>
          </a:stretch>
        </p:blipFill>
        <p:spPr>
          <a:xfrm>
            <a:off x="11348156" y="376449"/>
            <a:ext cx="412157" cy="244241"/>
          </a:xfrm>
          <a:prstGeom prst="rect">
            <a:avLst/>
          </a:prstGeom>
        </p:spPr>
      </p:pic>
      <p:sp>
        <p:nvSpPr>
          <p:cNvPr id="15" name="Text Placeholder 14">
            <a:extLst>
              <a:ext uri="{FF2B5EF4-FFF2-40B4-BE49-F238E27FC236}">
                <a16:creationId xmlns:a16="http://schemas.microsoft.com/office/drawing/2014/main" id="{530AB4AA-A32A-E641-8AB6-EB8D9227FC8D}"/>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17" name="Text Placeholder 16">
            <a:extLst>
              <a:ext uri="{FF2B5EF4-FFF2-40B4-BE49-F238E27FC236}">
                <a16:creationId xmlns:a16="http://schemas.microsoft.com/office/drawing/2014/main" id="{774C4F35-12E5-BB4D-9B0E-E53585C444F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spcAft>
                <a:spcPts val="0"/>
              </a:spcAft>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3434557195"/>
      </p:ext>
    </p:extLst>
  </p:cSld>
  <p:clrMapOvr>
    <a:masterClrMapping/>
  </p:clrMapOvr>
  <p:extLst>
    <p:ext uri="{DCECCB84-F9BA-43D5-87BE-67443E8EF086}">
      <p15:sldGuideLst xmlns:p15="http://schemas.microsoft.com/office/powerpoint/2012/main">
        <p15:guide id="1" orient="horz" pos="5480" userDrawn="1">
          <p15:clr>
            <a:srgbClr val="FBAE40"/>
          </p15:clr>
        </p15:guide>
        <p15:guide id="2" pos="5120" userDrawn="1">
          <p15:clr>
            <a:srgbClr val="FBAE40"/>
          </p15:clr>
        </p15:guide>
        <p15:guide id="3" orient="horz" pos="179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aglin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8A9442-88D6-ED47-922A-6377D83024B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9" name="Title 8">
            <a:extLst>
              <a:ext uri="{FF2B5EF4-FFF2-40B4-BE49-F238E27FC236}">
                <a16:creationId xmlns:a16="http://schemas.microsoft.com/office/drawing/2014/main" id="{30849712-A132-AE4C-A5E7-F6B8F5FF7648}"/>
              </a:ext>
            </a:extLst>
          </p:cNvPr>
          <p:cNvSpPr>
            <a:spLocks noGrp="1"/>
          </p:cNvSpPr>
          <p:nvPr>
            <p:ph type="title" hasCustomPrompt="1"/>
          </p:nvPr>
        </p:nvSpPr>
        <p:spPr>
          <a:xfrm>
            <a:off x="540000" y="2382655"/>
            <a:ext cx="7585200" cy="2091599"/>
          </a:xfrm>
        </p:spPr>
        <p:txBody>
          <a:bodyPr anchor="ctr"/>
          <a:lstStyle>
            <a:lvl1pPr>
              <a:defRPr sz="4500">
                <a:solidFill>
                  <a:schemeClr val="bg1"/>
                </a:solidFill>
              </a:defRPr>
            </a:lvl1pPr>
          </a:lstStyle>
          <a:p>
            <a:r>
              <a:rPr lang="en-GB" dirty="0"/>
              <a:t>It’s Australian. </a:t>
            </a:r>
            <a:br>
              <a:rPr lang="en-GB" dirty="0"/>
            </a:br>
            <a:r>
              <a:rPr lang="en-GB" dirty="0"/>
              <a:t>It’s super.</a:t>
            </a:r>
            <a:br>
              <a:rPr lang="en-GB" dirty="0"/>
            </a:br>
            <a:r>
              <a:rPr lang="en-GB" dirty="0"/>
              <a:t>And it’s yours.</a:t>
            </a:r>
          </a:p>
        </p:txBody>
      </p:sp>
    </p:spTree>
    <p:extLst>
      <p:ext uri="{BB962C8B-B14F-4D97-AF65-F5344CB8AC3E}">
        <p14:creationId xmlns:p14="http://schemas.microsoft.com/office/powerpoint/2010/main" val="2019570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52378D1-FF30-304E-B91B-03C7F8FD3D0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EA3E111-2EF8-DB49-A71A-98919D49037E}"/>
              </a:ext>
            </a:extLst>
          </p:cNvPr>
          <p:cNvSpPr txBox="1">
            <a:spLocks/>
          </p:cNvSpPr>
          <p:nvPr/>
        </p:nvSpPr>
        <p:spPr>
          <a:xfrm>
            <a:off x="540000" y="2419200"/>
            <a:ext cx="6768165" cy="864096"/>
          </a:xfrm>
          <a:prstGeom prst="rect">
            <a:avLst/>
          </a:prstGeom>
        </p:spPr>
        <p:txBody>
          <a:bodyPr vert="horz" lIns="0" tIns="0" rIns="0" bIns="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4800" dirty="0">
                <a:solidFill>
                  <a:schemeClr val="bg1"/>
                </a:solidFill>
              </a:rPr>
              <a:t>Thanks for attending</a:t>
            </a:r>
          </a:p>
        </p:txBody>
      </p:sp>
      <p:sp>
        <p:nvSpPr>
          <p:cNvPr id="8" name="Title 1">
            <a:extLst>
              <a:ext uri="{FF2B5EF4-FFF2-40B4-BE49-F238E27FC236}">
                <a16:creationId xmlns:a16="http://schemas.microsoft.com/office/drawing/2014/main" id="{E5180511-2F3F-4049-A100-83E4478A2CBE}"/>
              </a:ext>
            </a:extLst>
          </p:cNvPr>
          <p:cNvSpPr txBox="1">
            <a:spLocks/>
          </p:cNvSpPr>
          <p:nvPr/>
        </p:nvSpPr>
        <p:spPr>
          <a:xfrm>
            <a:off x="1415480" y="3486787"/>
            <a:ext cx="6680376" cy="864096"/>
          </a:xfrm>
          <a:prstGeom prst="rect">
            <a:avLst/>
          </a:prstGeom>
        </p:spPr>
        <p:txBody>
          <a:bodyPr vert="horz" lIns="121920" tIns="60960" rIns="121920" bIns="60960" rtlCol="0" anchor="ctr">
            <a:noAutofit/>
          </a:bodyPr>
          <a:lstStyle>
            <a:lvl1pPr algn="l" defTabSz="914400" rtl="0" eaLnBrk="1" latinLnBrk="0" hangingPunct="1">
              <a:spcBef>
                <a:spcPct val="0"/>
              </a:spcBef>
              <a:buNone/>
              <a:defRPr sz="3100" kern="1200">
                <a:solidFill>
                  <a:schemeClr val="accent2"/>
                </a:solidFill>
                <a:latin typeface="+mj-lt"/>
                <a:ea typeface="+mj-ea"/>
                <a:cs typeface="+mj-cs"/>
              </a:defRPr>
            </a:lvl1pPr>
          </a:lstStyle>
          <a:p>
            <a:r>
              <a:rPr lang="en-AU" sz="2400" dirty="0">
                <a:solidFill>
                  <a:schemeClr val="bg1"/>
                </a:solidFill>
              </a:rPr>
              <a:t>Please type your questions into the </a:t>
            </a:r>
          </a:p>
          <a:p>
            <a:r>
              <a:rPr lang="en-AU" sz="2400" b="1" dirty="0">
                <a:solidFill>
                  <a:schemeClr val="bg1"/>
                </a:solidFill>
              </a:rPr>
              <a:t>Q&amp;A </a:t>
            </a:r>
            <a:r>
              <a:rPr lang="en-AU" sz="2400" dirty="0">
                <a:solidFill>
                  <a:schemeClr val="bg1"/>
                </a:solidFill>
              </a:rPr>
              <a:t>at the bottom of the screen.</a:t>
            </a:r>
          </a:p>
        </p:txBody>
      </p:sp>
      <p:pic>
        <p:nvPicPr>
          <p:cNvPr id="10" name="Picture 9">
            <a:extLst>
              <a:ext uri="{FF2B5EF4-FFF2-40B4-BE49-F238E27FC236}">
                <a16:creationId xmlns:a16="http://schemas.microsoft.com/office/drawing/2014/main" id="{827600B1-35AF-6A4D-862C-250AC444776C}"/>
              </a:ext>
            </a:extLst>
          </p:cNvPr>
          <p:cNvPicPr>
            <a:picLocks noChangeAspect="1"/>
          </p:cNvPicPr>
          <p:nvPr/>
        </p:nvPicPr>
        <p:blipFill>
          <a:blip r:embed="rId3"/>
          <a:stretch>
            <a:fillRect/>
          </a:stretch>
        </p:blipFill>
        <p:spPr>
          <a:xfrm>
            <a:off x="540000" y="548134"/>
            <a:ext cx="2521025" cy="496799"/>
          </a:xfrm>
          <a:prstGeom prst="rect">
            <a:avLst/>
          </a:prstGeom>
        </p:spPr>
      </p:pic>
      <p:pic>
        <p:nvPicPr>
          <p:cNvPr id="12" name="Picture 11">
            <a:extLst>
              <a:ext uri="{FF2B5EF4-FFF2-40B4-BE49-F238E27FC236}">
                <a16:creationId xmlns:a16="http://schemas.microsoft.com/office/drawing/2014/main" id="{2D2F0C5D-C9C1-4F44-8B29-7F197BEF444B}"/>
              </a:ext>
            </a:extLst>
          </p:cNvPr>
          <p:cNvPicPr>
            <a:picLocks noChangeAspect="1"/>
          </p:cNvPicPr>
          <p:nvPr userDrawn="1"/>
        </p:nvPicPr>
        <p:blipFill>
          <a:blip r:embed="rId4"/>
          <a:stretch>
            <a:fillRect/>
          </a:stretch>
        </p:blipFill>
        <p:spPr>
          <a:xfrm>
            <a:off x="540000" y="3549104"/>
            <a:ext cx="767995" cy="767995"/>
          </a:xfrm>
          <a:prstGeom prst="rect">
            <a:avLst/>
          </a:prstGeom>
        </p:spPr>
      </p:pic>
    </p:spTree>
    <p:extLst>
      <p:ext uri="{BB962C8B-B14F-4D97-AF65-F5344CB8AC3E}">
        <p14:creationId xmlns:p14="http://schemas.microsoft.com/office/powerpoint/2010/main" val="40014654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5" name="Footer Placeholder 4"/>
          <p:cNvSpPr>
            <a:spLocks noGrp="1"/>
          </p:cNvSpPr>
          <p:nvPr>
            <p:ph type="ftr" sz="quarter" idx="11"/>
          </p:nvPr>
        </p:nvSpPr>
        <p:spPr>
          <a:xfrm>
            <a:off x="1579229" y="6206980"/>
            <a:ext cx="3860800" cy="360000"/>
          </a:xfrm>
          <a:prstGeom prst="rect">
            <a:avLst/>
          </a:prstGeom>
        </p:spPr>
        <p:txBody>
          <a:bodyPr/>
          <a:lstStyle/>
          <a:p>
            <a:endParaRPr lang="en-AU"/>
          </a:p>
        </p:txBody>
      </p:sp>
      <p:sp>
        <p:nvSpPr>
          <p:cNvPr id="6" name="Slide Number Placeholder 5"/>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29246397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5982635"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1052532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28177101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ColumnShaded">
    <p:spTree>
      <p:nvGrpSpPr>
        <p:cNvPr id="1" name=""/>
        <p:cNvGrpSpPr/>
        <p:nvPr/>
      </p:nvGrpSpPr>
      <p:grpSpPr>
        <a:xfrm>
          <a:off x="0" y="0"/>
          <a:ext cx="0" cy="0"/>
          <a:chOff x="0" y="0"/>
          <a:chExt cx="0" cy="0"/>
        </a:xfrm>
      </p:grpSpPr>
      <p:sp>
        <p:nvSpPr>
          <p:cNvPr id="8" name="Rounded Rectangle 7"/>
          <p:cNvSpPr/>
          <p:nvPr/>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28520"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178901" y="1626420"/>
            <a:ext cx="5083200" cy="4372800"/>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9" name="Rounded Rectangle 8">
            <a:extLst>
              <a:ext uri="{FF2B5EF4-FFF2-40B4-BE49-F238E27FC236}">
                <a16:creationId xmlns:a16="http://schemas.microsoft.com/office/drawing/2014/main" id="{824E532B-31E3-0340-84A7-7B8EC285F884}"/>
              </a:ext>
            </a:extLst>
          </p:cNvPr>
          <p:cNvSpPr/>
          <p:nvPr userDrawn="1"/>
        </p:nvSpPr>
        <p:spPr>
          <a:xfrm>
            <a:off x="776083" y="1604797"/>
            <a:ext cx="10561179" cy="4416492"/>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Tree>
    <p:extLst>
      <p:ext uri="{BB962C8B-B14F-4D97-AF65-F5344CB8AC3E}">
        <p14:creationId xmlns:p14="http://schemas.microsoft.com/office/powerpoint/2010/main" val="2800513222"/>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ColumnShaded 2">
    <p:spTree>
      <p:nvGrpSpPr>
        <p:cNvPr id="1" name=""/>
        <p:cNvGrpSpPr/>
        <p:nvPr/>
      </p:nvGrpSpPr>
      <p:grpSpPr>
        <a:xfrm>
          <a:off x="0" y="0"/>
          <a:ext cx="0" cy="0"/>
          <a:chOff x="0" y="0"/>
          <a:chExt cx="0" cy="0"/>
        </a:xfrm>
      </p:grpSpPr>
      <p:sp>
        <p:nvSpPr>
          <p:cNvPr id="9" name="Rounded Rectangle 8"/>
          <p:cNvSpPr/>
          <p:nvPr/>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8" name="Rounded Rectangle 7"/>
          <p:cNvSpPr/>
          <p:nvPr/>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2" name="Title 1"/>
          <p:cNvSpPr>
            <a:spLocks noGrp="1"/>
          </p:cNvSpPr>
          <p:nvPr>
            <p:ph type="title"/>
          </p:nvPr>
        </p:nvSpPr>
        <p:spPr/>
        <p:txBody>
          <a:bodyPr/>
          <a:lstStyle/>
          <a:p>
            <a:r>
              <a:rPr lang="en-GB"/>
              <a:t>Click to edit Master title style</a:t>
            </a:r>
            <a:endParaRPr lang="en-AU" dirty="0"/>
          </a:p>
        </p:txBody>
      </p:sp>
      <p:sp>
        <p:nvSpPr>
          <p:cNvPr id="3" name="Content Placeholder 2"/>
          <p:cNvSpPr>
            <a:spLocks noGrp="1"/>
          </p:cNvSpPr>
          <p:nvPr>
            <p:ph sz="half" idx="1"/>
          </p:nvPr>
        </p:nvSpPr>
        <p:spPr>
          <a:xfrm>
            <a:off x="888829" y="1652640"/>
            <a:ext cx="5084943" cy="427275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218229" y="1652639"/>
            <a:ext cx="5083200" cy="4272639"/>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10" name="Rounded Rectangle 9">
            <a:extLst>
              <a:ext uri="{FF2B5EF4-FFF2-40B4-BE49-F238E27FC236}">
                <a16:creationId xmlns:a16="http://schemas.microsoft.com/office/drawing/2014/main" id="{A5FE280E-C840-C04C-85A7-23C29693207A}"/>
              </a:ext>
            </a:extLst>
          </p:cNvPr>
          <p:cNvSpPr/>
          <p:nvPr userDrawn="1"/>
        </p:nvSpPr>
        <p:spPr>
          <a:xfrm>
            <a:off x="6139087"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
        <p:nvSpPr>
          <p:cNvPr id="11" name="Rounded Rectangle 10">
            <a:extLst>
              <a:ext uri="{FF2B5EF4-FFF2-40B4-BE49-F238E27FC236}">
                <a16:creationId xmlns:a16="http://schemas.microsoft.com/office/drawing/2014/main" id="{CEDA9976-9704-9340-AB8D-E2AA1B48737F}"/>
              </a:ext>
            </a:extLst>
          </p:cNvPr>
          <p:cNvSpPr/>
          <p:nvPr userDrawn="1"/>
        </p:nvSpPr>
        <p:spPr>
          <a:xfrm>
            <a:off x="776085" y="1599016"/>
            <a:ext cx="5280587" cy="4326261"/>
          </a:xfrm>
          <a:prstGeom prst="roundRect">
            <a:avLst>
              <a:gd name="adj" fmla="val 1752"/>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200"/>
          </a:p>
        </p:txBody>
      </p:sp>
    </p:spTree>
    <p:extLst>
      <p:ext uri="{BB962C8B-B14F-4D97-AF65-F5344CB8AC3E}">
        <p14:creationId xmlns:p14="http://schemas.microsoft.com/office/powerpoint/2010/main" val="4492474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HalfPagePic Content">
    <p:spTree>
      <p:nvGrpSpPr>
        <p:cNvPr id="1" name=""/>
        <p:cNvGrpSpPr/>
        <p:nvPr/>
      </p:nvGrpSpPr>
      <p:grpSpPr>
        <a:xfrm>
          <a:off x="0" y="0"/>
          <a:ext cx="0" cy="0"/>
          <a:chOff x="0" y="0"/>
          <a:chExt cx="0" cy="0"/>
        </a:xfrm>
      </p:grpSpPr>
      <p:sp>
        <p:nvSpPr>
          <p:cNvPr id="2" name="Title 1"/>
          <p:cNvSpPr>
            <a:spLocks noGrp="1"/>
          </p:cNvSpPr>
          <p:nvPr>
            <p:ph type="title"/>
          </p:nvPr>
        </p:nvSpPr>
        <p:spPr>
          <a:xfrm>
            <a:off x="6480043" y="307568"/>
            <a:ext cx="4913899" cy="1143000"/>
          </a:xfrm>
        </p:spPr>
        <p:txBody>
          <a:bodyPr>
            <a:noAutofit/>
          </a:bodyPr>
          <a:lstStyle/>
          <a:p>
            <a:r>
              <a:rPr lang="en-GB"/>
              <a:t>Click to edit Master title style</a:t>
            </a:r>
            <a:endParaRPr lang="en-AU" dirty="0"/>
          </a:p>
        </p:txBody>
      </p:sp>
      <p:sp>
        <p:nvSpPr>
          <p:cNvPr id="3" name="Content Placeholder 2"/>
          <p:cNvSpPr>
            <a:spLocks noGrp="1"/>
          </p:cNvSpPr>
          <p:nvPr>
            <p:ph sz="half" idx="1"/>
          </p:nvPr>
        </p:nvSpPr>
        <p:spPr>
          <a:xfrm>
            <a:off x="0" y="0"/>
            <a:ext cx="5873136" cy="6858000"/>
          </a:xfrm>
        </p:spPr>
        <p:txBody>
          <a:bodyPr>
            <a:norm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Content Placeholder 3"/>
          <p:cNvSpPr>
            <a:spLocks noGrp="1"/>
          </p:cNvSpPr>
          <p:nvPr>
            <p:ph sz="half" idx="2"/>
          </p:nvPr>
        </p:nvSpPr>
        <p:spPr>
          <a:xfrm>
            <a:off x="6480043" y="1600201"/>
            <a:ext cx="4944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20582452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GB"/>
              <a:t>Click to edit Master title style</a:t>
            </a:r>
            <a:endParaRPr lang="en-AU" dirty="0"/>
          </a:p>
        </p:txBody>
      </p:sp>
      <p:sp>
        <p:nvSpPr>
          <p:cNvPr id="3" name="Text Placeholder 2"/>
          <p:cNvSpPr>
            <a:spLocks noGrp="1"/>
          </p:cNvSpPr>
          <p:nvPr>
            <p:ph type="body" idx="1"/>
          </p:nvPr>
        </p:nvSpPr>
        <p:spPr>
          <a:xfrm>
            <a:off x="828523" y="1535113"/>
            <a:ext cx="4944000" cy="639763"/>
          </a:xfr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4" name="Content Placeholder 3"/>
          <p:cNvSpPr>
            <a:spLocks noGrp="1"/>
          </p:cNvSpPr>
          <p:nvPr>
            <p:ph sz="half" idx="2"/>
          </p:nvPr>
        </p:nvSpPr>
        <p:spPr>
          <a:xfrm>
            <a:off x="828523" y="2174875"/>
            <a:ext cx="4944000" cy="3951288"/>
          </a:xfrm>
        </p:spPr>
        <p:txBody>
          <a:bodyPr>
            <a:noAutofit/>
          </a:bodyPr>
          <a:lstStyle>
            <a:lvl1pPr marL="0" indent="0">
              <a:buFont typeface="Arial" panose="020B0604020202020204" pitchFamily="34" charset="0"/>
              <a:buNone/>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p:cNvSpPr>
            <a:spLocks noGrp="1"/>
          </p:cNvSpPr>
          <p:nvPr>
            <p:ph type="body" sz="quarter" idx="3"/>
          </p:nvPr>
        </p:nvSpPr>
        <p:spPr>
          <a:xfrm>
            <a:off x="5973771" y="1535113"/>
            <a:ext cx="4944000" cy="639763"/>
          </a:xfrm>
        </p:spPr>
        <p:txBody>
          <a:bodyPr anchor="b">
            <a:noAutofit/>
          </a:bodyPr>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6" name="Content Placeholder 5"/>
          <p:cNvSpPr>
            <a:spLocks noGrp="1"/>
          </p:cNvSpPr>
          <p:nvPr>
            <p:ph sz="quarter" idx="4"/>
          </p:nvPr>
        </p:nvSpPr>
        <p:spPr>
          <a:xfrm>
            <a:off x="5973771" y="2174875"/>
            <a:ext cx="4944000" cy="3951288"/>
          </a:xfrm>
        </p:spPr>
        <p:txBody>
          <a:bodyPr>
            <a:noAutofit/>
          </a:bodyPr>
          <a:lstStyle>
            <a:lvl1pPr>
              <a:defRPr sz="2133"/>
            </a:lvl1pPr>
            <a:lvl2pPr>
              <a:defRPr sz="2133"/>
            </a:lvl2pPr>
            <a:lvl3pPr>
              <a:defRPr sz="2133"/>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Date Placeholder 6"/>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8" name="Footer Placeholder 7"/>
          <p:cNvSpPr>
            <a:spLocks noGrp="1"/>
          </p:cNvSpPr>
          <p:nvPr>
            <p:ph type="ftr" sz="quarter" idx="11"/>
          </p:nvPr>
        </p:nvSpPr>
        <p:spPr>
          <a:xfrm>
            <a:off x="1579229" y="6206980"/>
            <a:ext cx="3860800" cy="360000"/>
          </a:xfrm>
          <a:prstGeom prst="rect">
            <a:avLst/>
          </a:prstGeom>
        </p:spPr>
        <p:txBody>
          <a:bodyPr/>
          <a:lstStyle/>
          <a:p>
            <a:endParaRPr lang="en-AU"/>
          </a:p>
        </p:txBody>
      </p:sp>
      <p:sp>
        <p:nvSpPr>
          <p:cNvPr id="9" name="Slide Number Placeholder 8"/>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34606709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1101407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Guiding Ray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F845BE-80A7-EF44-A281-276A13D78CAC}"/>
              </a:ext>
            </a:extLst>
          </p:cNvPr>
          <p:cNvPicPr>
            <a:picLocks noChangeAspect="1"/>
          </p:cNvPicPr>
          <p:nvPr/>
        </p:nvPicPr>
        <p:blipFill rotWithShape="1">
          <a:blip r:embed="rId2"/>
          <a:srcRect r="8831"/>
          <a:stretch/>
        </p:blipFill>
        <p:spPr>
          <a:xfrm>
            <a:off x="4943872" y="0"/>
            <a:ext cx="7248128" cy="6858000"/>
          </a:xfrm>
          <a:prstGeom prst="rect">
            <a:avLst/>
          </a:prstGeom>
        </p:spPr>
      </p:pic>
      <p:sp>
        <p:nvSpPr>
          <p:cNvPr id="2" name="Title 1">
            <a:extLst>
              <a:ext uri="{FF2B5EF4-FFF2-40B4-BE49-F238E27FC236}">
                <a16:creationId xmlns:a16="http://schemas.microsoft.com/office/drawing/2014/main" id="{0A80A9F1-A191-8940-86D8-B03FB229D761}"/>
              </a:ext>
            </a:extLst>
          </p:cNvPr>
          <p:cNvSpPr>
            <a:spLocks noGrp="1"/>
          </p:cNvSpPr>
          <p:nvPr>
            <p:ph type="title"/>
          </p:nvPr>
        </p:nvSpPr>
        <p:spPr>
          <a:xfrm>
            <a:off x="540000" y="360000"/>
            <a:ext cx="10080000" cy="939600"/>
          </a:xfrm>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38C2FE77-6B9C-0E46-BE86-5E08383258A2}"/>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D9CD3D80-6C18-B241-93F5-E78513B610B9}"/>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BDFE44D4-0396-1545-B718-CA4127772CC3}"/>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3574033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QuotePage1">
    <p:spTree>
      <p:nvGrpSpPr>
        <p:cNvPr id="1" name=""/>
        <p:cNvGrpSpPr/>
        <p:nvPr/>
      </p:nvGrpSpPr>
      <p:grpSpPr>
        <a:xfrm>
          <a:off x="0" y="0"/>
          <a:ext cx="0" cy="0"/>
          <a:chOff x="0" y="0"/>
          <a:chExt cx="0" cy="0"/>
        </a:xfrm>
      </p:grpSpPr>
      <p:sp>
        <p:nvSpPr>
          <p:cNvPr id="2" name="Title 1"/>
          <p:cNvSpPr>
            <a:spLocks noGrp="1"/>
          </p:cNvSpPr>
          <p:nvPr>
            <p:ph type="title"/>
          </p:nvPr>
        </p:nvSpPr>
        <p:spPr>
          <a:xfrm>
            <a:off x="815413" y="1412776"/>
            <a:ext cx="9025003" cy="4224469"/>
          </a:xfrm>
        </p:spPr>
        <p:txBody>
          <a:bodyPr anchor="t" anchorCtr="0"/>
          <a:lstStyle/>
          <a:p>
            <a:r>
              <a:rPr lang="en-GB"/>
              <a:t>Click to edit Master title style</a:t>
            </a:r>
            <a:endParaRPr lang="en-AU" dirty="0"/>
          </a:p>
        </p:txBody>
      </p:sp>
      <p:sp>
        <p:nvSpPr>
          <p:cNvPr id="3" name="Date Placeholder 2"/>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4" name="Footer Placeholder 3"/>
          <p:cNvSpPr>
            <a:spLocks noGrp="1"/>
          </p:cNvSpPr>
          <p:nvPr>
            <p:ph type="ftr" sz="quarter" idx="11"/>
          </p:nvPr>
        </p:nvSpPr>
        <p:spPr>
          <a:xfrm>
            <a:off x="1579229" y="6206980"/>
            <a:ext cx="3860800" cy="360000"/>
          </a:xfrm>
          <a:prstGeom prst="rect">
            <a:avLst/>
          </a:prstGeom>
        </p:spPr>
        <p:txBody>
          <a:bodyPr/>
          <a:lstStyle/>
          <a:p>
            <a:endParaRPr lang="en-AU"/>
          </a:p>
        </p:txBody>
      </p:sp>
      <p:sp>
        <p:nvSpPr>
          <p:cNvPr id="5" name="Slide Number Placeholder 4"/>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11887497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3" name="Footer Placeholder 2"/>
          <p:cNvSpPr>
            <a:spLocks noGrp="1"/>
          </p:cNvSpPr>
          <p:nvPr>
            <p:ph type="ftr" sz="quarter" idx="11"/>
          </p:nvPr>
        </p:nvSpPr>
        <p:spPr>
          <a:xfrm>
            <a:off x="1579229" y="6206980"/>
            <a:ext cx="3860800" cy="360000"/>
          </a:xfrm>
          <a:prstGeom prst="rect">
            <a:avLst/>
          </a:prstGeom>
        </p:spPr>
        <p:txBody>
          <a:bodyPr/>
          <a:lstStyle/>
          <a:p>
            <a:endParaRPr lang="en-AU"/>
          </a:p>
        </p:txBody>
      </p:sp>
      <p:sp>
        <p:nvSpPr>
          <p:cNvPr id="4" name="Slide Number Placeholder 3"/>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Tree>
    <p:extLst>
      <p:ext uri="{BB962C8B-B14F-4D97-AF65-F5344CB8AC3E}">
        <p14:creationId xmlns:p14="http://schemas.microsoft.com/office/powerpoint/2010/main" val="41475883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83047" y="2468893"/>
            <a:ext cx="7521199" cy="2112235"/>
          </a:xfrm>
        </p:spPr>
        <p:txBody>
          <a:bodyPr anchor="t">
            <a:noAutofit/>
          </a:bodyPr>
          <a:lstStyle>
            <a:lvl1pPr algn="l">
              <a:defRPr sz="5333" b="0" cap="none" baseline="0">
                <a:solidFill>
                  <a:schemeClr val="bg1"/>
                </a:solidFill>
              </a:defRPr>
            </a:lvl1pPr>
          </a:lstStyle>
          <a:p>
            <a:r>
              <a:rPr lang="en-US" dirty="0"/>
              <a:t>Click to edit Master </a:t>
            </a:r>
            <a:br>
              <a:rPr lang="en-US" dirty="0"/>
            </a:br>
            <a:r>
              <a:rPr lang="en-US" dirty="0"/>
              <a:t>title style</a:t>
            </a:r>
            <a:endParaRPr lang="en-AU" dirty="0"/>
          </a:p>
        </p:txBody>
      </p:sp>
      <p:sp>
        <p:nvSpPr>
          <p:cNvPr id="3" name="Text Placeholder 2"/>
          <p:cNvSpPr>
            <a:spLocks noGrp="1"/>
          </p:cNvSpPr>
          <p:nvPr>
            <p:ph type="body" idx="1"/>
          </p:nvPr>
        </p:nvSpPr>
        <p:spPr>
          <a:xfrm>
            <a:off x="783047" y="4581128"/>
            <a:ext cx="7521199" cy="768085"/>
          </a:xfrm>
        </p:spPr>
        <p:txBody>
          <a:bodyPr anchor="b"/>
          <a:lstStyle>
            <a:lvl1pPr marL="0" indent="0">
              <a:buNone/>
              <a:defRPr sz="2667">
                <a:solidFill>
                  <a:schemeClr val="bg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4C78D65E-61C1-473E-8D16-95BB9E77D611}" type="datetimeFigureOut">
              <a:rPr lang="en-AU" smtClean="0"/>
              <a:pPr/>
              <a:t>12/09/2022</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3FEFE9C9-62A8-4FD5-9C75-2E74EAE7E2C6}" type="slidenum">
              <a:rPr lang="en-AU" smtClean="0"/>
              <a:pPr/>
              <a:t>‹#›</a:t>
            </a:fld>
            <a:endParaRPr lang="en-AU" dirty="0"/>
          </a:p>
        </p:txBody>
      </p:sp>
    </p:spTree>
    <p:extLst>
      <p:ext uri="{BB962C8B-B14F-4D97-AF65-F5344CB8AC3E}">
        <p14:creationId xmlns:p14="http://schemas.microsoft.com/office/powerpoint/2010/main" val="33231874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815411"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210608"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Date Placeholder 4"/>
          <p:cNvSpPr>
            <a:spLocks noGrp="1"/>
          </p:cNvSpPr>
          <p:nvPr>
            <p:ph type="dt" sz="half" idx="10"/>
          </p:nvPr>
        </p:nvSpPr>
        <p:spPr>
          <a:xfrm>
            <a:off x="5536040" y="6206980"/>
            <a:ext cx="1808099" cy="360000"/>
          </a:xfrm>
          <a:prstGeom prst="rect">
            <a:avLst/>
          </a:prstGeom>
        </p:spPr>
        <p:txBody>
          <a:bodyPr/>
          <a:lstStyle/>
          <a:p>
            <a:fld id="{4C78D65E-61C1-473E-8D16-95BB9E77D611}" type="datetimeFigureOut">
              <a:rPr lang="en-AU" smtClean="0"/>
              <a:t>12/09/2022</a:t>
            </a:fld>
            <a:endParaRPr lang="en-AU"/>
          </a:p>
        </p:txBody>
      </p:sp>
      <p:sp>
        <p:nvSpPr>
          <p:cNvPr id="6" name="Footer Placeholder 5"/>
          <p:cNvSpPr>
            <a:spLocks noGrp="1"/>
          </p:cNvSpPr>
          <p:nvPr>
            <p:ph type="ftr" sz="quarter" idx="11"/>
          </p:nvPr>
        </p:nvSpPr>
        <p:spPr>
          <a:xfrm>
            <a:off x="1579229" y="6206980"/>
            <a:ext cx="3860800" cy="360000"/>
          </a:xfrm>
          <a:prstGeom prst="rect">
            <a:avLst/>
          </a:prstGeom>
        </p:spPr>
        <p:txBody>
          <a:bodyPr/>
          <a:lstStyle/>
          <a:p>
            <a:endParaRPr lang="en-AU"/>
          </a:p>
        </p:txBody>
      </p:sp>
      <p:sp>
        <p:nvSpPr>
          <p:cNvPr id="7" name="Slide Number Placeholder 6"/>
          <p:cNvSpPr>
            <a:spLocks noGrp="1"/>
          </p:cNvSpPr>
          <p:nvPr>
            <p:ph type="sldNum" sz="quarter" idx="12"/>
          </p:nvPr>
        </p:nvSpPr>
        <p:spPr>
          <a:xfrm>
            <a:off x="815413" y="6206980"/>
            <a:ext cx="672075" cy="360000"/>
          </a:xfrm>
          <a:prstGeom prst="rect">
            <a:avLst/>
          </a:prstGeom>
        </p:spPr>
        <p:txBody>
          <a:bodyPr/>
          <a:lstStyle/>
          <a:p>
            <a:fld id="{3FEFE9C9-62A8-4FD5-9C75-2E74EAE7E2C6}" type="slidenum">
              <a:rPr lang="en-AU" smtClean="0"/>
              <a:t>‹#›</a:t>
            </a:fld>
            <a:endParaRPr lang="en-AU"/>
          </a:p>
        </p:txBody>
      </p:sp>
      <p:sp>
        <p:nvSpPr>
          <p:cNvPr id="8" name="Content Placeholder 3"/>
          <p:cNvSpPr>
            <a:spLocks noGrp="1"/>
          </p:cNvSpPr>
          <p:nvPr>
            <p:ph sz="half" idx="13"/>
          </p:nvPr>
        </p:nvSpPr>
        <p:spPr>
          <a:xfrm>
            <a:off x="7605804" y="1600201"/>
            <a:ext cx="3312000" cy="4525963"/>
          </a:xfrm>
        </p:spPr>
        <p:txBody>
          <a:bodyPr>
            <a:noAutofit/>
          </a:bodyPr>
          <a:lstStyle>
            <a:lvl1pPr>
              <a:defRPr sz="2133"/>
            </a:lvl1pPr>
            <a:lvl2pPr>
              <a:defRPr sz="2133"/>
            </a:lvl2pPr>
            <a:lvl3pPr>
              <a:defRPr sz="2133"/>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903956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uiding Ra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694E11-521B-DF43-BC5B-6C9BA866DCFD}"/>
              </a:ext>
            </a:extLst>
          </p:cNvPr>
          <p:cNvPicPr>
            <a:picLocks noChangeAspect="1"/>
          </p:cNvPicPr>
          <p:nvPr/>
        </p:nvPicPr>
        <p:blipFill rotWithShape="1">
          <a:blip r:embed="rId2"/>
          <a:srcRect r="10282"/>
          <a:stretch/>
        </p:blipFill>
        <p:spPr>
          <a:xfrm>
            <a:off x="4295800" y="0"/>
            <a:ext cx="7896200" cy="6858000"/>
          </a:xfrm>
          <a:prstGeom prst="rect">
            <a:avLst/>
          </a:prstGeom>
        </p:spPr>
      </p:pic>
      <p:sp>
        <p:nvSpPr>
          <p:cNvPr id="2" name="Title 1">
            <a:extLst>
              <a:ext uri="{FF2B5EF4-FFF2-40B4-BE49-F238E27FC236}">
                <a16:creationId xmlns:a16="http://schemas.microsoft.com/office/drawing/2014/main" id="{40B1A5A0-B1D1-F14B-94E5-C494F602E63B}"/>
              </a:ext>
            </a:extLst>
          </p:cNvPr>
          <p:cNvSpPr>
            <a:spLocks noGrp="1"/>
          </p:cNvSpPr>
          <p:nvPr>
            <p:ph type="title"/>
          </p:nvPr>
        </p:nvSpPr>
        <p:spPr/>
        <p:txBody>
          <a:bodyPr>
            <a:noAutofit/>
          </a:bodyPr>
          <a:lstStyle/>
          <a:p>
            <a:r>
              <a:rPr lang="en-GB"/>
              <a:t>Click to edit Master title style</a:t>
            </a:r>
            <a:endParaRPr lang="en-US" dirty="0"/>
          </a:p>
        </p:txBody>
      </p:sp>
      <p:pic>
        <p:nvPicPr>
          <p:cNvPr id="4" name="Picture 3">
            <a:extLst>
              <a:ext uri="{FF2B5EF4-FFF2-40B4-BE49-F238E27FC236}">
                <a16:creationId xmlns:a16="http://schemas.microsoft.com/office/drawing/2014/main" id="{CAFA114A-7C22-B646-920D-7C6C1B42EC98}"/>
              </a:ext>
            </a:extLst>
          </p:cNvPr>
          <p:cNvPicPr>
            <a:picLocks noChangeAspect="1"/>
          </p:cNvPicPr>
          <p:nvPr/>
        </p:nvPicPr>
        <p:blipFill>
          <a:blip r:embed="rId3"/>
          <a:stretch>
            <a:fillRect/>
          </a:stretch>
        </p:blipFill>
        <p:spPr>
          <a:xfrm>
            <a:off x="11348156" y="376449"/>
            <a:ext cx="412157" cy="244241"/>
          </a:xfrm>
          <a:prstGeom prst="rect">
            <a:avLst/>
          </a:prstGeom>
        </p:spPr>
      </p:pic>
      <p:sp>
        <p:nvSpPr>
          <p:cNvPr id="5" name="Text Placeholder 14">
            <a:extLst>
              <a:ext uri="{FF2B5EF4-FFF2-40B4-BE49-F238E27FC236}">
                <a16:creationId xmlns:a16="http://schemas.microsoft.com/office/drawing/2014/main" id="{9F2D5D3B-054B-5143-819E-11F1C3D21102}"/>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6" name="Text Placeholder 16">
            <a:extLst>
              <a:ext uri="{FF2B5EF4-FFF2-40B4-BE49-F238E27FC236}">
                <a16:creationId xmlns:a16="http://schemas.microsoft.com/office/drawing/2014/main" id="{CB3AB905-F565-CF4B-B4F6-E35D28566B91}"/>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spTree>
    <p:extLst>
      <p:ext uri="{BB962C8B-B14F-4D97-AF65-F5344CB8AC3E}">
        <p14:creationId xmlns:p14="http://schemas.microsoft.com/office/powerpoint/2010/main" val="3082726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uiding Ray 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44576F-133F-6E45-B8BF-2C373B0A2719}"/>
              </a:ext>
            </a:extLst>
          </p:cNvPr>
          <p:cNvPicPr>
            <a:picLocks noChangeAspect="1"/>
          </p:cNvPicPr>
          <p:nvPr/>
        </p:nvPicPr>
        <p:blipFill>
          <a:blip r:embed="rId2"/>
          <a:stretch>
            <a:fillRect/>
          </a:stretch>
        </p:blipFill>
        <p:spPr>
          <a:xfrm>
            <a:off x="1343472" y="679690"/>
            <a:ext cx="10848528" cy="6178311"/>
          </a:xfrm>
          <a:prstGeom prst="rect">
            <a:avLst/>
          </a:prstGeom>
        </p:spPr>
      </p:pic>
      <p:sp>
        <p:nvSpPr>
          <p:cNvPr id="2" name="Title 1">
            <a:extLst>
              <a:ext uri="{FF2B5EF4-FFF2-40B4-BE49-F238E27FC236}">
                <a16:creationId xmlns:a16="http://schemas.microsoft.com/office/drawing/2014/main" id="{88F10444-D9B1-5C49-AC13-44E70CCDFF1D}"/>
              </a:ext>
            </a:extLst>
          </p:cNvPr>
          <p:cNvSpPr>
            <a:spLocks noGrp="1"/>
          </p:cNvSpPr>
          <p:nvPr>
            <p:ph type="title"/>
          </p:nvPr>
        </p:nvSpPr>
        <p:spPr/>
        <p:txBody>
          <a:bodyPr/>
          <a:lstStyle/>
          <a:p>
            <a:r>
              <a:rPr lang="en-GB"/>
              <a:t>Click to edit Master title style</a:t>
            </a:r>
            <a:endParaRPr lang="en-US"/>
          </a:p>
        </p:txBody>
      </p:sp>
      <p:sp>
        <p:nvSpPr>
          <p:cNvPr id="3" name="Text Placeholder 14">
            <a:extLst>
              <a:ext uri="{FF2B5EF4-FFF2-40B4-BE49-F238E27FC236}">
                <a16:creationId xmlns:a16="http://schemas.microsoft.com/office/drawing/2014/main" id="{1C0C4143-6346-274B-963D-B7DB6B40C486}"/>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4" name="Text Placeholder 16">
            <a:extLst>
              <a:ext uri="{FF2B5EF4-FFF2-40B4-BE49-F238E27FC236}">
                <a16:creationId xmlns:a16="http://schemas.microsoft.com/office/drawing/2014/main" id="{B40C50BF-CF85-8046-B268-61294E698489}"/>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5" name="Picture 4">
            <a:extLst>
              <a:ext uri="{FF2B5EF4-FFF2-40B4-BE49-F238E27FC236}">
                <a16:creationId xmlns:a16="http://schemas.microsoft.com/office/drawing/2014/main" id="{22C28A06-9BC2-174D-B4B8-5301DC9C86A8}"/>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2021598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uiding Ray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8E0DD2-167A-F24E-8740-0348AB187FC2}"/>
              </a:ext>
            </a:extLst>
          </p:cNvPr>
          <p:cNvPicPr>
            <a:picLocks noChangeAspect="1"/>
          </p:cNvPicPr>
          <p:nvPr/>
        </p:nvPicPr>
        <p:blipFill>
          <a:blip r:embed="rId2"/>
          <a:stretch>
            <a:fillRect/>
          </a:stretch>
        </p:blipFill>
        <p:spPr>
          <a:xfrm>
            <a:off x="4511825" y="0"/>
            <a:ext cx="7677156"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1353504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Guiding Ray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A498EA1-EE72-B14E-9FF7-04BAECC18EBD}"/>
              </a:ext>
            </a:extLst>
          </p:cNvPr>
          <p:cNvPicPr>
            <a:picLocks noChangeAspect="1"/>
          </p:cNvPicPr>
          <p:nvPr/>
        </p:nvPicPr>
        <p:blipFill rotWithShape="1">
          <a:blip r:embed="rId2"/>
          <a:srcRect r="21988"/>
          <a:stretch/>
        </p:blipFill>
        <p:spPr>
          <a:xfrm>
            <a:off x="5326092" y="0"/>
            <a:ext cx="6865909" cy="6858000"/>
          </a:xfrm>
          <a:prstGeom prst="rect">
            <a:avLst/>
          </a:prstGeom>
        </p:spPr>
      </p:pic>
      <p:sp>
        <p:nvSpPr>
          <p:cNvPr id="2" name="Title 1">
            <a:extLst>
              <a:ext uri="{FF2B5EF4-FFF2-40B4-BE49-F238E27FC236}">
                <a16:creationId xmlns:a16="http://schemas.microsoft.com/office/drawing/2014/main" id="{473BF1CC-50AE-5F4E-892F-DB81FDABD065}"/>
              </a:ext>
            </a:extLst>
          </p:cNvPr>
          <p:cNvSpPr>
            <a:spLocks noGrp="1"/>
          </p:cNvSpPr>
          <p:nvPr>
            <p:ph type="title"/>
          </p:nvPr>
        </p:nvSpPr>
        <p:spPr/>
        <p:txBody>
          <a:bodyPr/>
          <a:lstStyle/>
          <a:p>
            <a:r>
              <a:rPr lang="en-GB"/>
              <a:t>Click to edit Master title style</a:t>
            </a:r>
            <a:endParaRPr lang="en-US"/>
          </a:p>
        </p:txBody>
      </p:sp>
      <p:sp>
        <p:nvSpPr>
          <p:cNvPr id="4" name="Text Placeholder 14">
            <a:extLst>
              <a:ext uri="{FF2B5EF4-FFF2-40B4-BE49-F238E27FC236}">
                <a16:creationId xmlns:a16="http://schemas.microsoft.com/office/drawing/2014/main" id="{8BFA6CCC-6201-8E45-821B-737CED81FEF3}"/>
              </a:ext>
            </a:extLst>
          </p:cNvPr>
          <p:cNvSpPr>
            <a:spLocks noGrp="1"/>
          </p:cNvSpPr>
          <p:nvPr>
            <p:ph type="body" sz="quarter" idx="10"/>
          </p:nvPr>
        </p:nvSpPr>
        <p:spPr>
          <a:xfrm>
            <a:off x="539751" y="2160000"/>
            <a:ext cx="10465200" cy="4140000"/>
          </a:xfrm>
          <a:prstGeom prst="rect">
            <a:avLst/>
          </a:prstGeom>
        </p:spPr>
        <p:txBody>
          <a:bodyPr lIns="0" tIns="0" rIns="0" bIns="0"/>
          <a:lstStyle>
            <a:lvl1pPr>
              <a:defRPr sz="1600">
                <a:solidFill>
                  <a:srgbClr val="53565A"/>
                </a:solidFill>
              </a:defRPr>
            </a:lvl1pPr>
            <a:lvl2pPr>
              <a:defRPr sz="1600"/>
            </a:lvl2pPr>
            <a:lvl3pPr>
              <a:defRPr sz="1600"/>
            </a:lvl3pPr>
            <a:lvl4pPr>
              <a:defRPr sz="1600"/>
            </a:lvl4pPr>
            <a:lvl5pPr>
              <a:defRPr sz="1600"/>
            </a:lvl5pPr>
          </a:lstStyle>
          <a:p>
            <a:pPr lvl="0"/>
            <a:r>
              <a:rPr lang="en-GB"/>
              <a:t>Click to edit Master text styles</a:t>
            </a:r>
          </a:p>
        </p:txBody>
      </p:sp>
      <p:sp>
        <p:nvSpPr>
          <p:cNvPr id="5" name="Text Placeholder 16">
            <a:extLst>
              <a:ext uri="{FF2B5EF4-FFF2-40B4-BE49-F238E27FC236}">
                <a16:creationId xmlns:a16="http://schemas.microsoft.com/office/drawing/2014/main" id="{5A1400D6-6A31-784A-94ED-A5DEC0DB1DF5}"/>
              </a:ext>
            </a:extLst>
          </p:cNvPr>
          <p:cNvSpPr>
            <a:spLocks noGrp="1"/>
          </p:cNvSpPr>
          <p:nvPr>
            <p:ph type="body" sz="quarter" idx="11" hasCustomPrompt="1"/>
          </p:nvPr>
        </p:nvSpPr>
        <p:spPr>
          <a:xfrm>
            <a:off x="539751" y="5732166"/>
            <a:ext cx="10464800" cy="792460"/>
          </a:xfrm>
          <a:prstGeom prst="rect">
            <a:avLst/>
          </a:prstGeom>
        </p:spPr>
        <p:txBody>
          <a:bodyPr lIns="0" tIns="0" rIns="0" bIns="0" anchor="b" anchorCtr="0"/>
          <a:lstStyle>
            <a:lvl1pPr>
              <a:defRPr sz="1000">
                <a:solidFill>
                  <a:srgbClr val="53565A"/>
                </a:solidFill>
              </a:defRPr>
            </a:lvl1pPr>
            <a:lvl2pPr>
              <a:defRPr sz="1000">
                <a:solidFill>
                  <a:srgbClr val="2E2E2E"/>
                </a:solidFill>
              </a:defRPr>
            </a:lvl2pPr>
            <a:lvl3pPr>
              <a:defRPr sz="1000">
                <a:solidFill>
                  <a:srgbClr val="2E2E2E"/>
                </a:solidFill>
              </a:defRPr>
            </a:lvl3pPr>
            <a:lvl4pPr>
              <a:defRPr sz="1000">
                <a:solidFill>
                  <a:srgbClr val="2E2E2E"/>
                </a:solidFill>
              </a:defRPr>
            </a:lvl4pPr>
            <a:lvl5pPr>
              <a:defRPr sz="1000">
                <a:solidFill>
                  <a:srgbClr val="2E2E2E"/>
                </a:solidFill>
              </a:defRPr>
            </a:lvl5pPr>
          </a:lstStyle>
          <a:p>
            <a:pPr lvl="0"/>
            <a:r>
              <a:rPr lang="en-US" dirty="0"/>
              <a:t>Click to add footer</a:t>
            </a:r>
          </a:p>
        </p:txBody>
      </p:sp>
      <p:pic>
        <p:nvPicPr>
          <p:cNvPr id="6" name="Picture 5">
            <a:extLst>
              <a:ext uri="{FF2B5EF4-FFF2-40B4-BE49-F238E27FC236}">
                <a16:creationId xmlns:a16="http://schemas.microsoft.com/office/drawing/2014/main" id="{F88D4A8B-2798-1B49-B3A6-D985D931B793}"/>
              </a:ext>
            </a:extLst>
          </p:cNvPr>
          <p:cNvPicPr>
            <a:picLocks noChangeAspect="1"/>
          </p:cNvPicPr>
          <p:nvPr/>
        </p:nvPicPr>
        <p:blipFill>
          <a:blip r:embed="rId3"/>
          <a:stretch>
            <a:fillRect/>
          </a:stretch>
        </p:blipFill>
        <p:spPr>
          <a:xfrm>
            <a:off x="11348156" y="376449"/>
            <a:ext cx="412157" cy="244241"/>
          </a:xfrm>
          <a:prstGeom prst="rect">
            <a:avLst/>
          </a:prstGeom>
        </p:spPr>
      </p:pic>
    </p:spTree>
    <p:extLst>
      <p:ext uri="{BB962C8B-B14F-4D97-AF65-F5344CB8AC3E}">
        <p14:creationId xmlns:p14="http://schemas.microsoft.com/office/powerpoint/2010/main" val="2845086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theme" Target="../theme/theme2.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3244858538"/>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45" r:id="rId14"/>
    <p:sldLayoutId id="2147483808" r:id="rId15"/>
    <p:sldLayoutId id="2147483809" r:id="rId16"/>
    <p:sldLayoutId id="2147483810" r:id="rId17"/>
    <p:sldLayoutId id="2147483811" r:id="rId18"/>
    <p:sldLayoutId id="2147483812" r:id="rId19"/>
    <p:sldLayoutId id="2147483813" r:id="rId20"/>
    <p:sldLayoutId id="2147483814" r:id="rId21"/>
    <p:sldLayoutId id="2147483815" r:id="rId22"/>
    <p:sldLayoutId id="2147483816" r:id="rId23"/>
    <p:sldLayoutId id="2147483817" r:id="rId24"/>
    <p:sldLayoutId id="2147483818" r:id="rId25"/>
    <p:sldLayoutId id="2147483729" r:id="rId26"/>
    <p:sldLayoutId id="2147483784" r:id="rId27"/>
    <p:sldLayoutId id="2147483793" r:id="rId28"/>
  </p:sldLayoutIdLst>
  <p:txStyles>
    <p:titleStyle>
      <a:lvl1pPr algn="l" defTabSz="121914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4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1995" indent="-237055"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685"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06" indent="-249754" algn="l" defTabSz="121914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899" indent="-234939" algn="l" defTabSz="121914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360000"/>
            <a:ext cx="10081120" cy="1143000"/>
          </a:xfrm>
          <a:prstGeom prst="rect">
            <a:avLst/>
          </a:prstGeom>
        </p:spPr>
        <p:txBody>
          <a:bodyPr vert="horz" lIns="0" tIns="0" rIns="0" bIns="0" rtlCol="0" anchor="t" anchorCtr="0">
            <a:noAutofit/>
          </a:bodyPr>
          <a:lstStyle/>
          <a:p>
            <a:r>
              <a:rPr lang="en-US" dirty="0"/>
              <a:t>Headline set in Arial 80 </a:t>
            </a:r>
            <a:r>
              <a:rPr lang="en-US" dirty="0" err="1"/>
              <a:t>pt</a:t>
            </a:r>
            <a:endParaRPr lang="en-AU" dirty="0"/>
          </a:p>
        </p:txBody>
      </p:sp>
      <p:sp>
        <p:nvSpPr>
          <p:cNvPr id="3" name="Text Placeholder 2"/>
          <p:cNvSpPr>
            <a:spLocks noGrp="1"/>
          </p:cNvSpPr>
          <p:nvPr>
            <p:ph type="body" idx="1"/>
          </p:nvPr>
        </p:nvSpPr>
        <p:spPr>
          <a:xfrm>
            <a:off x="540000" y="2160000"/>
            <a:ext cx="10081120" cy="43524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AU" dirty="0"/>
          </a:p>
        </p:txBody>
      </p:sp>
    </p:spTree>
    <p:extLst>
      <p:ext uri="{BB962C8B-B14F-4D97-AF65-F5344CB8AC3E}">
        <p14:creationId xmlns:p14="http://schemas.microsoft.com/office/powerpoint/2010/main" val="2427203946"/>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Lst>
  <p:txStyles>
    <p:titleStyle>
      <a:lvl1pPr algn="l" defTabSz="1219170" rtl="0" eaLnBrk="1" latinLnBrk="0" hangingPunct="1">
        <a:spcBef>
          <a:spcPct val="0"/>
        </a:spcBef>
        <a:buNone/>
        <a:defRPr sz="4100" kern="1200">
          <a:solidFill>
            <a:srgbClr val="EA4403"/>
          </a:solidFill>
          <a:latin typeface="+mj-lt"/>
          <a:ea typeface="+mj-ea"/>
          <a:cs typeface="+mj-cs"/>
        </a:defRPr>
      </a:lvl1pPr>
    </p:titleStyle>
    <p:bodyStyle>
      <a:lvl1pPr marL="0" indent="0" algn="l" defTabSz="1219170" rtl="0" eaLnBrk="1" latinLnBrk="0" hangingPunct="1">
        <a:spcBef>
          <a:spcPts val="0"/>
        </a:spcBef>
        <a:spcAft>
          <a:spcPts val="800"/>
        </a:spcAft>
        <a:buFont typeface="Arial" pitchFamily="34" charset="0"/>
        <a:buNone/>
        <a:defRPr sz="2100" kern="1200">
          <a:solidFill>
            <a:srgbClr val="58595C"/>
          </a:solidFill>
          <a:latin typeface="+mn-lt"/>
          <a:ea typeface="+mn-ea"/>
          <a:cs typeface="+mn-cs"/>
        </a:defRPr>
      </a:lvl1pPr>
      <a:lvl2pPr marL="472006" indent="-237061" algn="l" defTabSz="121917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2pPr>
      <a:lvl3pPr marL="956709" indent="-234945" algn="l" defTabSz="121917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3pPr>
      <a:lvl4pPr marL="1559945" indent="-249760" algn="l" defTabSz="1219170" rtl="0" eaLnBrk="1" latinLnBrk="0" hangingPunct="1">
        <a:spcBef>
          <a:spcPts val="0"/>
        </a:spcBef>
        <a:spcAft>
          <a:spcPts val="800"/>
        </a:spcAft>
        <a:buSzPct val="85000"/>
        <a:buFont typeface="Arial" pitchFamily="34" charset="0"/>
        <a:buChar char="–"/>
        <a:defRPr sz="2100" kern="1200">
          <a:solidFill>
            <a:srgbClr val="58595C"/>
          </a:solidFill>
          <a:latin typeface="+mn-lt"/>
          <a:ea typeface="+mn-ea"/>
          <a:cs typeface="+mn-cs"/>
        </a:defRPr>
      </a:lvl4pPr>
      <a:lvl5pPr marL="2031949" indent="-234945" algn="l" defTabSz="1219170" rtl="0" eaLnBrk="1" latinLnBrk="0" hangingPunct="1">
        <a:spcBef>
          <a:spcPts val="0"/>
        </a:spcBef>
        <a:spcAft>
          <a:spcPts val="800"/>
        </a:spcAft>
        <a:buFont typeface="Arial" pitchFamily="34" charset="0"/>
        <a:buChar char="•"/>
        <a:defRPr sz="2100" kern="1200">
          <a:solidFill>
            <a:srgbClr val="58595C"/>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6"/>
          <p:cNvSpPr>
            <a:spLocks noGrp="1"/>
          </p:cNvSpPr>
          <p:nvPr>
            <p:ph type="title"/>
          </p:nvPr>
        </p:nvSpPr>
        <p:spPr/>
        <p:txBody>
          <a:bodyPr/>
          <a:lstStyle/>
          <a:p>
            <a:r>
              <a:rPr lang="en-AU" altLang="en-US" sz="4400" dirty="0"/>
              <a:t>Our fees</a:t>
            </a:r>
            <a:br>
              <a:rPr lang="en-AU" altLang="en-US" sz="4400" dirty="0"/>
            </a:br>
            <a:r>
              <a:rPr lang="en-AU" altLang="en-US" sz="4400" dirty="0"/>
              <a:t>and costs</a:t>
            </a:r>
          </a:p>
        </p:txBody>
      </p:sp>
      <p:sp>
        <p:nvSpPr>
          <p:cNvPr id="2" name="Text Placeholder 1">
            <a:extLst>
              <a:ext uri="{FF2B5EF4-FFF2-40B4-BE49-F238E27FC236}">
                <a16:creationId xmlns:a16="http://schemas.microsoft.com/office/drawing/2014/main" id="{CD5F52A5-F9A8-0F4D-AE48-382E59CF2D66}"/>
              </a:ext>
            </a:extLst>
          </p:cNvPr>
          <p:cNvSpPr>
            <a:spLocks noGrp="1"/>
          </p:cNvSpPr>
          <p:nvPr>
            <p:ph type="body" sz="quarter" idx="10"/>
          </p:nvPr>
        </p:nvSpPr>
        <p:spPr/>
        <p:txBody>
          <a:bodyPr/>
          <a:lstStyle/>
          <a:p>
            <a:r>
              <a:rPr lang="en-US" dirty="0"/>
              <a:t>July 2022</a:t>
            </a:r>
          </a:p>
        </p:txBody>
      </p:sp>
    </p:spTree>
    <p:extLst>
      <p:ext uri="{BB962C8B-B14F-4D97-AF65-F5344CB8AC3E}">
        <p14:creationId xmlns:p14="http://schemas.microsoft.com/office/powerpoint/2010/main" val="183899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5C3FE-95BF-A946-8506-14A80F812FAB}"/>
              </a:ext>
            </a:extLst>
          </p:cNvPr>
          <p:cNvSpPr>
            <a:spLocks noGrp="1"/>
          </p:cNvSpPr>
          <p:nvPr>
            <p:ph type="title"/>
          </p:nvPr>
        </p:nvSpPr>
        <p:spPr/>
        <p:txBody>
          <a:bodyPr/>
          <a:lstStyle/>
          <a:p>
            <a:r>
              <a:rPr lang="en-US" sz="4100" dirty="0"/>
              <a:t>Fees in a nutshell</a:t>
            </a:r>
          </a:p>
        </p:txBody>
      </p:sp>
      <p:graphicFrame>
        <p:nvGraphicFramePr>
          <p:cNvPr id="11" name="Table 10">
            <a:extLst>
              <a:ext uri="{FF2B5EF4-FFF2-40B4-BE49-F238E27FC236}">
                <a16:creationId xmlns:a16="http://schemas.microsoft.com/office/drawing/2014/main" id="{0FDD88A2-5A0A-994D-AAD6-B33E29D22B2A}"/>
              </a:ext>
            </a:extLst>
          </p:cNvPr>
          <p:cNvGraphicFramePr>
            <a:graphicFrameLocks noGrp="1"/>
          </p:cNvGraphicFramePr>
          <p:nvPr>
            <p:extLst>
              <p:ext uri="{D42A27DB-BD31-4B8C-83A1-F6EECF244321}">
                <p14:modId xmlns:p14="http://schemas.microsoft.com/office/powerpoint/2010/main" val="2080510873"/>
              </p:ext>
            </p:extLst>
          </p:nvPr>
        </p:nvGraphicFramePr>
        <p:xfrm>
          <a:off x="558000" y="1628800"/>
          <a:ext cx="11073600" cy="4306433"/>
        </p:xfrm>
        <a:graphic>
          <a:graphicData uri="http://schemas.openxmlformats.org/drawingml/2006/table">
            <a:tbl>
              <a:tblPr>
                <a:tableStyleId>{2D5ABB26-0587-4C30-8999-92F81FD0307C}</a:tableStyleId>
              </a:tblPr>
              <a:tblGrid>
                <a:gridCol w="2916000">
                  <a:extLst>
                    <a:ext uri="{9D8B030D-6E8A-4147-A177-3AD203B41FA5}">
                      <a16:colId xmlns:a16="http://schemas.microsoft.com/office/drawing/2014/main" val="20000"/>
                    </a:ext>
                  </a:extLst>
                </a:gridCol>
                <a:gridCol w="1440000">
                  <a:extLst>
                    <a:ext uri="{9D8B030D-6E8A-4147-A177-3AD203B41FA5}">
                      <a16:colId xmlns:a16="http://schemas.microsoft.com/office/drawing/2014/main" val="4072645536"/>
                    </a:ext>
                  </a:extLst>
                </a:gridCol>
                <a:gridCol w="6717600">
                  <a:extLst>
                    <a:ext uri="{9D8B030D-6E8A-4147-A177-3AD203B41FA5}">
                      <a16:colId xmlns:a16="http://schemas.microsoft.com/office/drawing/2014/main" val="20001"/>
                    </a:ext>
                  </a:extLst>
                </a:gridCol>
              </a:tblGrid>
              <a:tr h="612953">
                <a:tc>
                  <a:txBody>
                    <a:bodyPr/>
                    <a:lstStyle/>
                    <a:p>
                      <a:pPr algn="l"/>
                      <a:r>
                        <a:rPr lang="en-AU" sz="1500" b="1" kern="1200" dirty="0">
                          <a:solidFill>
                            <a:schemeClr val="bg1"/>
                          </a:solidFill>
                          <a:latin typeface="+mn-lt"/>
                          <a:ea typeface="+mn-ea"/>
                          <a:cs typeface="+mn-cs"/>
                        </a:rPr>
                        <a:t>Type of fee</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gridSpan="2">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AU" sz="1500" b="1" dirty="0">
                          <a:solidFill>
                            <a:schemeClr val="bg1"/>
                          </a:solidFill>
                        </a:rPr>
                        <a:t>Amount</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hMerge="1">
                  <a:txBody>
                    <a:bodyPr/>
                    <a:lstStyle/>
                    <a:p>
                      <a:pPr algn="ctr"/>
                      <a:endParaRPr lang="en-AU" sz="1500" kern="1200" dirty="0">
                        <a:solidFill>
                          <a:schemeClr val="bg1"/>
                        </a:solidFill>
                        <a:latin typeface="+mn-lt"/>
                        <a:ea typeface="+mn-ea"/>
                        <a:cs typeface="+mn-cs"/>
                      </a:endParaRPr>
                    </a:p>
                  </a:txBody>
                  <a:tcPr marL="121920" marR="121920" marT="60960" marB="6096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0000">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Administration fee (Accumulation account)*</a:t>
                      </a:r>
                    </a:p>
                  </a:txBody>
                  <a:tcPr marL="121920" marR="12192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spcAft>
                          <a:spcPts val="600"/>
                        </a:spcAft>
                      </a:pPr>
                      <a:r>
                        <a:rPr lang="en-AU" sz="1100" kern="1200" dirty="0">
                          <a:solidFill>
                            <a:srgbClr val="616161"/>
                          </a:solidFill>
                          <a:latin typeface="+mn-lt"/>
                          <a:ea typeface="+mn-ea"/>
                          <a:cs typeface="+mn-cs"/>
                        </a:rPr>
                        <a:t>$2.25</a:t>
                      </a:r>
                    </a:p>
                    <a:p>
                      <a:pPr>
                        <a:spcAft>
                          <a:spcPts val="600"/>
                        </a:spcAft>
                      </a:pPr>
                      <a:r>
                        <a:rPr lang="en-AU" sz="1100" kern="1200" dirty="0">
                          <a:solidFill>
                            <a:srgbClr val="616161"/>
                          </a:solidFill>
                          <a:latin typeface="+mn-lt"/>
                          <a:ea typeface="+mn-ea"/>
                          <a:cs typeface="+mn-cs"/>
                        </a:rPr>
                        <a:t>plus</a:t>
                      </a:r>
                    </a:p>
                    <a:p>
                      <a:pPr>
                        <a:spcAft>
                          <a:spcPts val="600"/>
                        </a:spcAft>
                      </a:pPr>
                      <a:r>
                        <a:rPr lang="en-AU" sz="1100" kern="1200" dirty="0">
                          <a:solidFill>
                            <a:srgbClr val="616161"/>
                          </a:solidFill>
                          <a:latin typeface="+mn-lt"/>
                          <a:ea typeface="+mn-ea"/>
                          <a:cs typeface="+mn-cs"/>
                        </a:rPr>
                        <a:t>up to 0.04% pa of your client’s account balance</a:t>
                      </a:r>
                      <a:endParaRPr lang="en-AU" sz="1100" kern="1200" dirty="0">
                        <a:solidFill>
                          <a:srgbClr val="5A5D61"/>
                        </a:solidFill>
                        <a:latin typeface="+mn-lt"/>
                        <a:ea typeface="+mn-ea"/>
                        <a:cs typeface="+mn-cs"/>
                      </a:endParaRPr>
                    </a:p>
                  </a:txBody>
                  <a:tcPr marL="121920" marR="12192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spcAft>
                          <a:spcPts val="600"/>
                        </a:spcAft>
                      </a:pPr>
                      <a:r>
                        <a:rPr lang="en-US" sz="1100" kern="1200" dirty="0">
                          <a:solidFill>
                            <a:srgbClr val="616161"/>
                          </a:solidFill>
                          <a:latin typeface="+mn-lt"/>
                          <a:ea typeface="+mn-ea"/>
                          <a:cs typeface="+mn-cs"/>
                        </a:rPr>
                        <a:t>The $2.25 per week is calculated weekly and deducted monthly from your client’s account. The fund pays its administration costs from the administration reserve. The Fund’s estimated costs are $2.65 per member per week gross of tax. The Fund claims a tax deduction for the administration costs each year which is also paid into the </a:t>
                      </a:r>
                      <a:r>
                        <a:rPr lang="en-AU" sz="1100" kern="1200" dirty="0">
                          <a:solidFill>
                            <a:srgbClr val="616161"/>
                          </a:solidFill>
                          <a:latin typeface="+mn-lt"/>
                          <a:ea typeface="+mn-ea"/>
                          <a:cs typeface="+mn-cs"/>
                        </a:rPr>
                        <a:t>administration reserve.</a:t>
                      </a:r>
                    </a:p>
                    <a:p>
                      <a:pPr marL="0" algn="l" defTabSz="914400" rtl="0" eaLnBrk="1" latinLnBrk="0" hangingPunct="1">
                        <a:spcAft>
                          <a:spcPts val="600"/>
                        </a:spcAft>
                      </a:pPr>
                      <a:r>
                        <a:rPr lang="en-US" sz="1100" kern="1200" dirty="0">
                          <a:solidFill>
                            <a:srgbClr val="616161"/>
                          </a:solidFill>
                          <a:latin typeface="+mn-lt"/>
                          <a:ea typeface="+mn-ea"/>
                          <a:cs typeface="+mn-cs"/>
                        </a:rPr>
                        <a:t>The up to 0.04% pa is deducted daily from investment returns, before returns are applied to your client’s account. </a:t>
                      </a:r>
                      <a:endParaRPr lang="en-AU" sz="1100" kern="1200" dirty="0">
                        <a:solidFill>
                          <a:srgbClr val="616161"/>
                        </a:solidFill>
                        <a:latin typeface="+mn-lt"/>
                        <a:ea typeface="+mn-ea"/>
                        <a:cs typeface="+mn-cs"/>
                      </a:endParaRP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3027066139"/>
                  </a:ext>
                </a:extLst>
              </a:tr>
              <a:tr h="504000">
                <a:tc>
                  <a:txBody>
                    <a:bodyPr/>
                    <a:lstStyle/>
                    <a:p>
                      <a:r>
                        <a:rPr lang="en-AU" sz="1100" dirty="0">
                          <a:solidFill>
                            <a:srgbClr val="616161"/>
                          </a:solidFill>
                        </a:rPr>
                        <a:t>Exit fee</a:t>
                      </a:r>
                    </a:p>
                  </a:txBody>
                  <a:tcPr marL="121920" marR="121920" marT="0" marB="0"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endParaRPr lang="en-AU" sz="1100" kern="1200" dirty="0">
                        <a:solidFill>
                          <a:srgbClr val="5A5D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3916783257"/>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616161"/>
                          </a:solidFill>
                          <a:latin typeface="+mn-lt"/>
                          <a:ea typeface="+mn-ea"/>
                          <a:cs typeface="+mn-cs"/>
                        </a:rPr>
                        <a:t>Indirect cost ratio*</a:t>
                      </a:r>
                      <a:br>
                        <a:rPr lang="en-AU" sz="1100" kern="1200" dirty="0">
                          <a:solidFill>
                            <a:srgbClr val="616161"/>
                          </a:solidFill>
                          <a:latin typeface="+mn-lt"/>
                          <a:ea typeface="+mn-ea"/>
                          <a:cs typeface="+mn-cs"/>
                        </a:rPr>
                      </a:br>
                      <a:r>
                        <a:rPr lang="en-AU" sz="1100" kern="1200" dirty="0">
                          <a:solidFill>
                            <a:srgbClr val="616161"/>
                          </a:solidFill>
                          <a:latin typeface="+mn-lt"/>
                          <a:ea typeface="+mn-ea"/>
                          <a:cs typeface="+mn-cs"/>
                        </a:rPr>
                        <a:t>(the cost to manage your investment)</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endParaRPr lang="en-AU" sz="1100" kern="1200" dirty="0">
                        <a:solidFill>
                          <a:srgbClr val="5A5D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80689877"/>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616161"/>
                          </a:solidFill>
                          <a:latin typeface="+mn-lt"/>
                          <a:ea typeface="+mn-ea"/>
                          <a:cs typeface="+mn-cs"/>
                        </a:rPr>
                        <a:t>Insurance fees</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lang="en-AU" sz="1100" kern="1200" dirty="0">
                        <a:solidFill>
                          <a:srgbClr val="5A5D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616161"/>
                          </a:solidFill>
                          <a:latin typeface="+mn-lt"/>
                          <a:ea typeface="+mn-ea"/>
                          <a:cs typeface="+mn-cs"/>
                        </a:rPr>
                        <a:t>Based on the amount of cover, age and occupation.</a:t>
                      </a: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1624428779"/>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616161"/>
                          </a:solidFill>
                          <a:latin typeface="+mn-lt"/>
                          <a:ea typeface="+mn-ea"/>
                          <a:cs typeface="+mn-cs"/>
                        </a:rPr>
                        <a:t>Buy sell spread</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endParaRPr lang="en-AU" sz="1100" kern="1200" dirty="0">
                        <a:solidFill>
                          <a:srgbClr val="5A5D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5676635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616161"/>
                          </a:solidFill>
                          <a:latin typeface="+mn-lt"/>
                          <a:ea typeface="+mn-ea"/>
                          <a:cs typeface="+mn-cs"/>
                        </a:rPr>
                        <a:t>Switching fee</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b="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endParaRPr lang="en-AU" sz="1100" kern="1200" dirty="0">
                        <a:solidFill>
                          <a:srgbClr val="5A5D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3442230919"/>
                  </a:ext>
                </a:extLst>
              </a:tr>
            </a:tbl>
          </a:graphicData>
        </a:graphic>
      </p:graphicFrame>
      <p:sp>
        <p:nvSpPr>
          <p:cNvPr id="3" name="TextBox 2">
            <a:extLst>
              <a:ext uri="{FF2B5EF4-FFF2-40B4-BE49-F238E27FC236}">
                <a16:creationId xmlns:a16="http://schemas.microsoft.com/office/drawing/2014/main" id="{41C49ECD-88B8-814B-18E8-CF8FB2745507}"/>
              </a:ext>
            </a:extLst>
          </p:cNvPr>
          <p:cNvSpPr txBox="1"/>
          <p:nvPr/>
        </p:nvSpPr>
        <p:spPr>
          <a:xfrm>
            <a:off x="558000" y="6093296"/>
            <a:ext cx="11076000" cy="636072"/>
          </a:xfrm>
          <a:prstGeom prst="rect">
            <a:avLst/>
          </a:prstGeom>
          <a:noFill/>
        </p:spPr>
        <p:txBody>
          <a:bodyPr wrap="square" rtlCol="0">
            <a:spAutoFit/>
          </a:bodyPr>
          <a:lstStyle/>
          <a:p>
            <a:pPr>
              <a:spcAft>
                <a:spcPts val="200"/>
              </a:spcAft>
              <a:tabLst>
                <a:tab pos="36513" algn="l"/>
              </a:tabLst>
            </a:pPr>
            <a:r>
              <a:rPr lang="en-AU" sz="800" dirty="0">
                <a:solidFill>
                  <a:srgbClr val="616161"/>
                </a:solidFill>
              </a:rPr>
              <a:t>Additional fees may apply. See </a:t>
            </a:r>
            <a:r>
              <a:rPr lang="en-AU" sz="800" i="1" dirty="0">
                <a:solidFill>
                  <a:srgbClr val="616161"/>
                </a:solidFill>
              </a:rPr>
              <a:t>Additional explanation of fees and costs </a:t>
            </a:r>
            <a:r>
              <a:rPr lang="en-AU" sz="800" dirty="0">
                <a:solidFill>
                  <a:srgbClr val="616161"/>
                </a:solidFill>
              </a:rPr>
              <a:t>at </a:t>
            </a:r>
            <a:r>
              <a:rPr lang="en-AU" sz="800" b="1" dirty="0">
                <a:solidFill>
                  <a:srgbClr val="260046"/>
                </a:solidFill>
              </a:rPr>
              <a:t>australiansuper.com/</a:t>
            </a:r>
            <a:r>
              <a:rPr lang="en-AU" sz="800" b="1" dirty="0" err="1">
                <a:solidFill>
                  <a:srgbClr val="260046"/>
                </a:solidFill>
              </a:rPr>
              <a:t>FefFees</a:t>
            </a:r>
            <a:r>
              <a:rPr lang="en-AU" sz="800" b="1" dirty="0">
                <a:solidFill>
                  <a:srgbClr val="260046"/>
                </a:solidFill>
              </a:rPr>
              <a:t> </a:t>
            </a:r>
            <a:r>
              <a:rPr lang="en-AU" sz="800" dirty="0">
                <a:solidFill>
                  <a:srgbClr val="616161"/>
                </a:solidFill>
              </a:rPr>
              <a:t>for more information.</a:t>
            </a:r>
          </a:p>
          <a:p>
            <a:pPr>
              <a:spcAft>
                <a:spcPts val="200"/>
              </a:spcAft>
              <a:tabLst>
                <a:tab pos="36513" algn="l"/>
              </a:tabLst>
            </a:pPr>
            <a:r>
              <a:rPr lang="en-AU" sz="800" dirty="0">
                <a:solidFill>
                  <a:srgbClr val="616161"/>
                </a:solidFill>
              </a:rPr>
              <a:t>The quoted cost to manage a member's investments are from the 2020/2021 financial year. These fees are charged looking back each year and may change from year to year. All fees are GST inclusive. They are calculated daily and automatically deducted from the member’s cash account on the first business day of each month.</a:t>
            </a:r>
          </a:p>
          <a:p>
            <a:pPr>
              <a:spcAft>
                <a:spcPts val="200"/>
              </a:spcAft>
            </a:pPr>
            <a:r>
              <a:rPr lang="en-US" sz="800" dirty="0">
                <a:solidFill>
                  <a:srgbClr val="616161"/>
                </a:solidFill>
              </a:rPr>
              <a:t>* If your client’s account balance for a product is less than $6,000 at them is capped at 3% of the account balance. Any amount charged in excess of that cap must be refunded.</a:t>
            </a:r>
            <a:endParaRPr lang="en-AU" sz="800" dirty="0">
              <a:solidFill>
                <a:srgbClr val="616161"/>
              </a:solidFill>
            </a:endParaRPr>
          </a:p>
        </p:txBody>
      </p:sp>
    </p:spTree>
    <p:custDataLst>
      <p:tags r:id="rId1"/>
    </p:custDataLst>
    <p:extLst>
      <p:ext uri="{BB962C8B-B14F-4D97-AF65-F5344CB8AC3E}">
        <p14:creationId xmlns:p14="http://schemas.microsoft.com/office/powerpoint/2010/main" val="4170594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5C3FE-95BF-A946-8506-14A80F812FAB}"/>
              </a:ext>
            </a:extLst>
          </p:cNvPr>
          <p:cNvSpPr>
            <a:spLocks noGrp="1"/>
          </p:cNvSpPr>
          <p:nvPr>
            <p:ph type="title"/>
          </p:nvPr>
        </p:nvSpPr>
        <p:spPr/>
        <p:txBody>
          <a:bodyPr/>
          <a:lstStyle/>
          <a:p>
            <a:r>
              <a:rPr lang="en-US" sz="4100" dirty="0"/>
              <a:t>Balanced option (</a:t>
            </a:r>
            <a:r>
              <a:rPr lang="en-US" sz="4100" dirty="0" err="1"/>
              <a:t>MySuper</a:t>
            </a:r>
            <a:r>
              <a:rPr lang="en-US" sz="4100" dirty="0"/>
              <a:t> default)</a:t>
            </a:r>
          </a:p>
        </p:txBody>
      </p:sp>
      <p:graphicFrame>
        <p:nvGraphicFramePr>
          <p:cNvPr id="11" name="Table 10">
            <a:extLst>
              <a:ext uri="{FF2B5EF4-FFF2-40B4-BE49-F238E27FC236}">
                <a16:creationId xmlns:a16="http://schemas.microsoft.com/office/drawing/2014/main" id="{0FDD88A2-5A0A-994D-AAD6-B33E29D22B2A}"/>
              </a:ext>
            </a:extLst>
          </p:cNvPr>
          <p:cNvGraphicFramePr>
            <a:graphicFrameLocks noGrp="1"/>
          </p:cNvGraphicFramePr>
          <p:nvPr>
            <p:extLst>
              <p:ext uri="{D42A27DB-BD31-4B8C-83A1-F6EECF244321}">
                <p14:modId xmlns:p14="http://schemas.microsoft.com/office/powerpoint/2010/main" val="2868292808"/>
              </p:ext>
            </p:extLst>
          </p:nvPr>
        </p:nvGraphicFramePr>
        <p:xfrm>
          <a:off x="567016" y="1628800"/>
          <a:ext cx="11073600" cy="3384953"/>
        </p:xfrm>
        <a:graphic>
          <a:graphicData uri="http://schemas.openxmlformats.org/drawingml/2006/table">
            <a:tbl>
              <a:tblPr>
                <a:tableStyleId>{2D5ABB26-0587-4C30-8999-92F81FD0307C}</a:tableStyleId>
              </a:tblPr>
              <a:tblGrid>
                <a:gridCol w="272400">
                  <a:extLst>
                    <a:ext uri="{9D8B030D-6E8A-4147-A177-3AD203B41FA5}">
                      <a16:colId xmlns:a16="http://schemas.microsoft.com/office/drawing/2014/main" val="20000"/>
                    </a:ext>
                  </a:extLst>
                </a:gridCol>
                <a:gridCol w="2643600">
                  <a:extLst>
                    <a:ext uri="{9D8B030D-6E8A-4147-A177-3AD203B41FA5}">
                      <a16:colId xmlns:a16="http://schemas.microsoft.com/office/drawing/2014/main" val="2042804777"/>
                    </a:ext>
                  </a:extLst>
                </a:gridCol>
                <a:gridCol w="1440000">
                  <a:extLst>
                    <a:ext uri="{9D8B030D-6E8A-4147-A177-3AD203B41FA5}">
                      <a16:colId xmlns:a16="http://schemas.microsoft.com/office/drawing/2014/main" val="4072645536"/>
                    </a:ext>
                  </a:extLst>
                </a:gridCol>
                <a:gridCol w="6717600">
                  <a:extLst>
                    <a:ext uri="{9D8B030D-6E8A-4147-A177-3AD203B41FA5}">
                      <a16:colId xmlns:a16="http://schemas.microsoft.com/office/drawing/2014/main" val="20001"/>
                    </a:ext>
                  </a:extLst>
                </a:gridCol>
              </a:tblGrid>
              <a:tr h="612953">
                <a:tc gridSpan="4">
                  <a:txBody>
                    <a:bodyPr/>
                    <a:lstStyle/>
                    <a:p>
                      <a:pPr algn="l"/>
                      <a:r>
                        <a:rPr lang="en-US" sz="1500" b="1" kern="1200" dirty="0">
                          <a:solidFill>
                            <a:schemeClr val="bg1"/>
                          </a:solidFill>
                          <a:latin typeface="+mn-lt"/>
                          <a:ea typeface="+mn-ea"/>
                          <a:cs typeface="+mn-cs"/>
                        </a:rPr>
                        <a:t>Example: </a:t>
                      </a:r>
                      <a:r>
                        <a:rPr lang="en-US" sz="1500" b="1" kern="1200" dirty="0" err="1">
                          <a:solidFill>
                            <a:schemeClr val="bg1"/>
                          </a:solidFill>
                          <a:latin typeface="+mn-lt"/>
                          <a:ea typeface="+mn-ea"/>
                          <a:cs typeface="+mn-cs"/>
                        </a:rPr>
                        <a:t>MySuper</a:t>
                      </a:r>
                      <a:r>
                        <a:rPr lang="en-US" sz="1500" b="1" kern="1200" dirty="0">
                          <a:solidFill>
                            <a:schemeClr val="bg1"/>
                          </a:solidFill>
                          <a:latin typeface="+mn-lt"/>
                          <a:ea typeface="+mn-ea"/>
                          <a:cs typeface="+mn-cs"/>
                        </a:rPr>
                        <a:t> product (Accumulation account)</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hMerge="1">
                  <a:txBody>
                    <a:bodyPr/>
                    <a:lstStyle/>
                    <a:p>
                      <a:endParaRPr lang="en-AU"/>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AU" sz="1500" dirty="0">
                          <a:solidFill>
                            <a:schemeClr val="bg1"/>
                          </a:solidFill>
                        </a:rPr>
                        <a:t>Amount</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AU" sz="1500" kern="1200" dirty="0">
                        <a:solidFill>
                          <a:schemeClr val="bg1"/>
                        </a:solidFill>
                        <a:latin typeface="+mn-lt"/>
                        <a:ea typeface="+mn-ea"/>
                        <a:cs typeface="+mn-cs"/>
                      </a:endParaRPr>
                    </a:p>
                  </a:txBody>
                  <a:tcPr marL="121920" marR="121920" marT="60960" marB="6096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04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Investment fees*</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AU"/>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0.72%</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100" kern="1200" dirty="0">
                          <a:solidFill>
                            <a:srgbClr val="616161"/>
                          </a:solidFill>
                          <a:latin typeface="+mn-lt"/>
                          <a:ea typeface="+mn-ea"/>
                          <a:cs typeface="+mn-cs"/>
                        </a:rPr>
                        <a:t>For every $50,000 your client has in the </a:t>
                      </a:r>
                      <a:r>
                        <a:rPr lang="en-US" sz="1100" kern="1200" dirty="0" err="1">
                          <a:solidFill>
                            <a:srgbClr val="616161"/>
                          </a:solidFill>
                          <a:latin typeface="+mn-lt"/>
                          <a:ea typeface="+mn-ea"/>
                          <a:cs typeface="+mn-cs"/>
                        </a:rPr>
                        <a:t>MySuper</a:t>
                      </a:r>
                      <a:r>
                        <a:rPr lang="en-US" sz="1100" kern="1200" dirty="0">
                          <a:solidFill>
                            <a:srgbClr val="616161"/>
                          </a:solidFill>
                          <a:latin typeface="+mn-lt"/>
                          <a:ea typeface="+mn-ea"/>
                          <a:cs typeface="+mn-cs"/>
                        </a:rPr>
                        <a:t> product, they’ll be charged</a:t>
                      </a:r>
                      <a:r>
                        <a:rPr lang="en-US" sz="1100" kern="1200" baseline="0" dirty="0">
                          <a:solidFill>
                            <a:srgbClr val="616161"/>
                          </a:solidFill>
                          <a:latin typeface="+mn-lt"/>
                          <a:ea typeface="+mn-ea"/>
                          <a:cs typeface="+mn-cs"/>
                        </a:rPr>
                        <a:t> $360 each year</a:t>
                      </a:r>
                      <a:endParaRPr lang="en-US"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80689877"/>
                  </a:ext>
                </a:extLst>
              </a:tr>
              <a:tr h="1260000">
                <a:tc>
                  <a:txBody>
                    <a:bodyPr/>
                    <a:lstStyle/>
                    <a:p>
                      <a:pPr marL="0" algn="l" defTabSz="914400" rtl="0" eaLnBrk="1" latinLnBrk="0" hangingPunct="1">
                        <a:spcAft>
                          <a:spcPts val="0"/>
                        </a:spcAft>
                      </a:pPr>
                      <a:r>
                        <a:rPr lang="en-US" sz="1800" b="1" kern="1200" dirty="0">
                          <a:solidFill>
                            <a:srgbClr val="616161"/>
                          </a:solidFill>
                          <a:latin typeface="+mn-lt"/>
                          <a:ea typeface="+mn-ea"/>
                          <a:cs typeface="+mn-cs"/>
                        </a:rPr>
                        <a:t>+</a:t>
                      </a:r>
                      <a:endParaRPr lang="en-US" sz="1100" kern="1200" dirty="0">
                        <a:solidFill>
                          <a:srgbClr val="6161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Plus administration</a:t>
                      </a:r>
                      <a:r>
                        <a:rPr lang="en-US" sz="1100" kern="1200" baseline="0" dirty="0">
                          <a:solidFill>
                            <a:srgbClr val="616161"/>
                          </a:solidFill>
                          <a:latin typeface="+mn-lt"/>
                          <a:ea typeface="+mn-ea"/>
                          <a:cs typeface="+mn-cs"/>
                        </a:rPr>
                        <a:t> fees</a:t>
                      </a:r>
                      <a:endParaRPr lang="en-US" sz="1100" kern="1200" dirty="0">
                        <a:solidFill>
                          <a:srgbClr val="616161"/>
                        </a:solidFill>
                        <a:latin typeface="+mn-lt"/>
                        <a:ea typeface="+mn-ea"/>
                        <a:cs typeface="+mn-cs"/>
                      </a:endParaRPr>
                    </a:p>
                  </a:txBody>
                  <a:tcPr marL="3600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600"/>
                        </a:spcAft>
                        <a:buClrTx/>
                        <a:buSzTx/>
                        <a:buFontTx/>
                        <a:buNone/>
                        <a:tabLst/>
                        <a:defRPr/>
                      </a:pPr>
                      <a:r>
                        <a:rPr lang="en-US" sz="1100" kern="1200" dirty="0">
                          <a:solidFill>
                            <a:srgbClr val="5A5D61"/>
                          </a:solidFill>
                          <a:latin typeface="+mn-lt"/>
                          <a:ea typeface="+mn-ea"/>
                          <a:cs typeface="+mn-cs"/>
                        </a:rPr>
                        <a:t>$117</a:t>
                      </a:r>
                      <a:br>
                        <a:rPr lang="en-US" sz="1100" kern="1200" dirty="0">
                          <a:solidFill>
                            <a:srgbClr val="5A5D61"/>
                          </a:solidFill>
                          <a:latin typeface="+mn-lt"/>
                          <a:ea typeface="+mn-ea"/>
                          <a:cs typeface="+mn-cs"/>
                        </a:rPr>
                      </a:br>
                      <a:r>
                        <a:rPr lang="en-US" sz="1100" kern="1200" dirty="0">
                          <a:solidFill>
                            <a:srgbClr val="5A5D61"/>
                          </a:solidFill>
                          <a:latin typeface="+mn-lt"/>
                          <a:ea typeface="+mn-ea"/>
                          <a:cs typeface="+mn-cs"/>
                        </a:rPr>
                        <a:t>($2.25 per week) </a:t>
                      </a:r>
                    </a:p>
                    <a:p>
                      <a:pPr marL="0" marR="0" lvl="0" indent="0" algn="l" defTabSz="914378" rtl="0" eaLnBrk="1" fontAlgn="auto" latinLnBrk="0" hangingPunct="1">
                        <a:lnSpc>
                          <a:spcPct val="100000"/>
                        </a:lnSpc>
                        <a:spcBef>
                          <a:spcPts val="0"/>
                        </a:spcBef>
                        <a:spcAft>
                          <a:spcPts val="600"/>
                        </a:spcAft>
                        <a:buClrTx/>
                        <a:buSzTx/>
                        <a:buFontTx/>
                        <a:buNone/>
                        <a:tabLst/>
                        <a:defRPr/>
                      </a:pPr>
                      <a:r>
                        <a:rPr lang="en-US" sz="1100" kern="1200" dirty="0">
                          <a:solidFill>
                            <a:srgbClr val="5A5D61"/>
                          </a:solidFill>
                          <a:latin typeface="+mn-lt"/>
                          <a:ea typeface="+mn-ea"/>
                          <a:cs typeface="+mn-cs"/>
                        </a:rPr>
                        <a:t>Plus</a:t>
                      </a:r>
                    </a:p>
                    <a:p>
                      <a:pPr marL="0" marR="0" lvl="0" indent="0" algn="l" defTabSz="914378" rtl="0" eaLnBrk="1" fontAlgn="auto" latinLnBrk="0" hangingPunct="1">
                        <a:lnSpc>
                          <a:spcPct val="100000"/>
                        </a:lnSpc>
                        <a:spcBef>
                          <a:spcPts val="0"/>
                        </a:spcBef>
                        <a:spcAft>
                          <a:spcPts val="600"/>
                        </a:spcAft>
                        <a:buClrTx/>
                        <a:buSzTx/>
                        <a:buFontTx/>
                        <a:buNone/>
                        <a:tabLst/>
                        <a:defRPr/>
                      </a:pPr>
                      <a:r>
                        <a:rPr lang="en-US" sz="1100" kern="1200" dirty="0">
                          <a:solidFill>
                            <a:srgbClr val="5A5D61"/>
                          </a:solidFill>
                          <a:latin typeface="+mn-lt"/>
                          <a:ea typeface="+mn-ea"/>
                          <a:cs typeface="+mn-cs"/>
                        </a:rPr>
                        <a:t>up to 0.04% of your account Balance</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a:spcAft>
                          <a:spcPts val="600"/>
                        </a:spcAft>
                      </a:pPr>
                      <a:r>
                        <a:rPr lang="en-US" sz="1100" b="1" kern="1200" dirty="0">
                          <a:solidFill>
                            <a:srgbClr val="616161"/>
                          </a:solidFill>
                          <a:latin typeface="+mn-lt"/>
                          <a:ea typeface="+mn-ea"/>
                          <a:cs typeface="+mn-cs"/>
                        </a:rPr>
                        <a:t>AND</a:t>
                      </a:r>
                      <a:r>
                        <a:rPr lang="en-US" sz="1100" kern="1200" dirty="0">
                          <a:solidFill>
                            <a:srgbClr val="616161"/>
                          </a:solidFill>
                          <a:latin typeface="+mn-lt"/>
                          <a:ea typeface="+mn-ea"/>
                          <a:cs typeface="+mn-cs"/>
                        </a:rPr>
                        <a:t> you will be charged $117 in administration fees </a:t>
                      </a:r>
                      <a:r>
                        <a:rPr lang="en-AU" sz="1100" kern="1200" dirty="0">
                          <a:solidFill>
                            <a:srgbClr val="616161"/>
                          </a:solidFill>
                          <a:latin typeface="+mn-lt"/>
                          <a:ea typeface="+mn-ea"/>
                          <a:cs typeface="+mn-cs"/>
                        </a:rPr>
                        <a:t>regardless of your balance</a:t>
                      </a:r>
                    </a:p>
                    <a:p>
                      <a:pPr>
                        <a:spcAft>
                          <a:spcPts val="600"/>
                        </a:spcAft>
                      </a:pPr>
                      <a:r>
                        <a:rPr lang="en-AU" sz="1100" kern="1200" dirty="0">
                          <a:solidFill>
                            <a:srgbClr val="616161"/>
                          </a:solidFill>
                          <a:latin typeface="+mn-lt"/>
                          <a:ea typeface="+mn-ea"/>
                          <a:cs typeface="+mn-cs"/>
                        </a:rPr>
                        <a:t>Plus</a:t>
                      </a:r>
                    </a:p>
                    <a:p>
                      <a:pPr>
                        <a:spcAft>
                          <a:spcPts val="600"/>
                        </a:spcAft>
                      </a:pPr>
                      <a:r>
                        <a:rPr lang="en-US" sz="1100" kern="1200" dirty="0">
                          <a:solidFill>
                            <a:srgbClr val="616161"/>
                          </a:solidFill>
                          <a:latin typeface="+mn-lt"/>
                          <a:ea typeface="+mn-ea"/>
                          <a:cs typeface="+mn-cs"/>
                        </a:rPr>
                        <a:t>up to $20 in administration fees will be deducted from investment returns for every $50,000 you have in the </a:t>
                      </a:r>
                      <a:r>
                        <a:rPr lang="en-AU" sz="1100" kern="1200" dirty="0">
                          <a:solidFill>
                            <a:srgbClr val="616161"/>
                          </a:solidFill>
                          <a:latin typeface="+mn-lt"/>
                          <a:ea typeface="+mn-ea"/>
                          <a:cs typeface="+mn-cs"/>
                        </a:rPr>
                        <a:t>superannuation product.</a:t>
                      </a:r>
                      <a:endParaRPr lang="en-US"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1624428779"/>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616161"/>
                          </a:solidFill>
                          <a:effectLst/>
                          <a:uLnTx/>
                          <a:uFillTx/>
                          <a:latin typeface="+mn-lt"/>
                          <a:ea typeface="+mn-ea"/>
                          <a:cs typeface="+mn-cs"/>
                        </a:rPr>
                        <a:t>+</a:t>
                      </a:r>
                      <a:endParaRPr lang="en-US" sz="1100" kern="1200" dirty="0">
                        <a:solidFill>
                          <a:srgbClr val="6161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616161"/>
                          </a:solidFill>
                          <a:latin typeface="+mn-lt"/>
                          <a:ea typeface="+mn-ea"/>
                          <a:cs typeface="+mn-cs"/>
                        </a:rPr>
                        <a:t>Plus indirect costs for the </a:t>
                      </a:r>
                      <a:br>
                        <a:rPr lang="en-US" sz="1100" kern="1200" dirty="0">
                          <a:solidFill>
                            <a:srgbClr val="616161"/>
                          </a:solidFill>
                          <a:latin typeface="+mn-lt"/>
                          <a:ea typeface="+mn-ea"/>
                          <a:cs typeface="+mn-cs"/>
                        </a:rPr>
                      </a:br>
                      <a:r>
                        <a:rPr lang="en-US" sz="1100" kern="1200" dirty="0" err="1">
                          <a:solidFill>
                            <a:srgbClr val="616161"/>
                          </a:solidFill>
                          <a:latin typeface="+mn-lt"/>
                          <a:ea typeface="+mn-ea"/>
                          <a:cs typeface="+mn-cs"/>
                        </a:rPr>
                        <a:t>MySuper</a:t>
                      </a:r>
                      <a:r>
                        <a:rPr lang="en-US" sz="1100" kern="1200" dirty="0">
                          <a:solidFill>
                            <a:srgbClr val="616161"/>
                          </a:solidFill>
                          <a:latin typeface="+mn-lt"/>
                          <a:ea typeface="+mn-ea"/>
                          <a:cs typeface="+mn-cs"/>
                        </a:rPr>
                        <a:t> product</a:t>
                      </a:r>
                    </a:p>
                  </a:txBody>
                  <a:tcPr marL="3600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b="1" kern="1200" dirty="0">
                          <a:solidFill>
                            <a:srgbClr val="616161"/>
                          </a:solidFill>
                          <a:latin typeface="+mn-lt"/>
                          <a:ea typeface="+mn-ea"/>
                          <a:cs typeface="+mn-cs"/>
                        </a:rPr>
                        <a:t>And</a:t>
                      </a:r>
                      <a:r>
                        <a:rPr lang="en-AU" sz="1100" kern="1200" dirty="0">
                          <a:solidFill>
                            <a:srgbClr val="616161"/>
                          </a:solidFill>
                          <a:latin typeface="+mn-lt"/>
                          <a:ea typeface="+mn-ea"/>
                          <a:cs typeface="+mn-cs"/>
                        </a:rPr>
                        <a:t> indirect</a:t>
                      </a:r>
                      <a:r>
                        <a:rPr lang="en-AU" sz="1100" kern="1200" baseline="0" dirty="0">
                          <a:solidFill>
                            <a:srgbClr val="616161"/>
                          </a:solidFill>
                          <a:latin typeface="+mn-lt"/>
                          <a:ea typeface="+mn-ea"/>
                          <a:cs typeface="+mn-cs"/>
                        </a:rPr>
                        <a:t> costs of $0 each year will be deducted from your client’s investment</a:t>
                      </a:r>
                      <a:endParaRPr lang="en-AU"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5676635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kern="1200" dirty="0">
                          <a:solidFill>
                            <a:srgbClr val="616161"/>
                          </a:solidFill>
                          <a:latin typeface="+mn-lt"/>
                          <a:ea typeface="+mn-ea"/>
                          <a:cs typeface="+mn-cs"/>
                        </a:rPr>
                        <a:t>=</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b="1" kern="1200" dirty="0">
                          <a:solidFill>
                            <a:srgbClr val="616161"/>
                          </a:solidFill>
                          <a:latin typeface="+mn-lt"/>
                          <a:ea typeface="+mn-ea"/>
                          <a:cs typeface="+mn-cs"/>
                        </a:rPr>
                        <a:t>Equals cost of product*</a:t>
                      </a:r>
                    </a:p>
                  </a:txBody>
                  <a:tcPr marL="3600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lang="en-AU" sz="1100" b="0" kern="1200" dirty="0">
                        <a:solidFill>
                          <a:srgbClr val="5A5D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616161"/>
                          </a:solidFill>
                          <a:latin typeface="+mn-lt"/>
                          <a:ea typeface="+mn-ea"/>
                          <a:cs typeface="+mn-cs"/>
                        </a:rPr>
                        <a:t>If your client’s balance was $50,000, then for that year they’ll be charged</a:t>
                      </a:r>
                      <a:r>
                        <a:rPr lang="en-AU" sz="1100" kern="1200" baseline="0" dirty="0">
                          <a:solidFill>
                            <a:srgbClr val="616161"/>
                          </a:solidFill>
                          <a:latin typeface="+mn-lt"/>
                          <a:ea typeface="+mn-ea"/>
                          <a:cs typeface="+mn-cs"/>
                        </a:rPr>
                        <a:t> fees of $497 for the </a:t>
                      </a:r>
                      <a:r>
                        <a:rPr lang="en-AU" sz="1100" kern="1200" baseline="0" dirty="0" err="1">
                          <a:solidFill>
                            <a:srgbClr val="616161"/>
                          </a:solidFill>
                          <a:latin typeface="+mn-lt"/>
                          <a:ea typeface="+mn-ea"/>
                          <a:cs typeface="+mn-cs"/>
                        </a:rPr>
                        <a:t>MySuper</a:t>
                      </a:r>
                      <a:r>
                        <a:rPr lang="en-AU" sz="1100" kern="1200" baseline="0" dirty="0">
                          <a:solidFill>
                            <a:srgbClr val="616161"/>
                          </a:solidFill>
                          <a:latin typeface="+mn-lt"/>
                          <a:ea typeface="+mn-ea"/>
                          <a:cs typeface="+mn-cs"/>
                        </a:rPr>
                        <a:t> product*</a:t>
                      </a:r>
                      <a:endParaRPr lang="en-US"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3442230919"/>
                  </a:ext>
                </a:extLst>
              </a:tr>
            </a:tbl>
          </a:graphicData>
        </a:graphic>
      </p:graphicFrame>
      <p:sp>
        <p:nvSpPr>
          <p:cNvPr id="3" name="TextBox 2">
            <a:extLst>
              <a:ext uri="{FF2B5EF4-FFF2-40B4-BE49-F238E27FC236}">
                <a16:creationId xmlns:a16="http://schemas.microsoft.com/office/drawing/2014/main" id="{41C49ECD-88B8-814B-18E8-CF8FB2745507}"/>
              </a:ext>
            </a:extLst>
          </p:cNvPr>
          <p:cNvSpPr txBox="1"/>
          <p:nvPr/>
        </p:nvSpPr>
        <p:spPr>
          <a:xfrm>
            <a:off x="558000" y="6093296"/>
            <a:ext cx="11076000" cy="338554"/>
          </a:xfrm>
          <a:prstGeom prst="rect">
            <a:avLst/>
          </a:prstGeom>
          <a:noFill/>
        </p:spPr>
        <p:txBody>
          <a:bodyPr wrap="square" rtlCol="0">
            <a:spAutoFit/>
          </a:bodyPr>
          <a:lstStyle/>
          <a:p>
            <a:r>
              <a:rPr lang="en-AU" sz="800" dirty="0">
                <a:solidFill>
                  <a:srgbClr val="616161"/>
                </a:solidFill>
              </a:rPr>
              <a:t>*Additional fees may apply.</a:t>
            </a:r>
            <a:r>
              <a:rPr lang="en-US" sz="800" dirty="0">
                <a:solidFill>
                  <a:srgbClr val="616161"/>
                </a:solidFill>
              </a:rPr>
              <a:t> The investment fee is for 2021/22 financial year. It’s likely to change from year to year and is different for each investment option. The fee is calculated looking back as at 30 June each year, the amount your client will be charged in subsequent financial years will depend on the actual fees incurred in managing investments.</a:t>
            </a:r>
          </a:p>
        </p:txBody>
      </p:sp>
    </p:spTree>
    <p:custDataLst>
      <p:tags r:id="rId1"/>
    </p:custDataLst>
    <p:extLst>
      <p:ext uri="{BB962C8B-B14F-4D97-AF65-F5344CB8AC3E}">
        <p14:creationId xmlns:p14="http://schemas.microsoft.com/office/powerpoint/2010/main" val="388320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5C3FE-95BF-A946-8506-14A80F812FAB}"/>
              </a:ext>
            </a:extLst>
          </p:cNvPr>
          <p:cNvSpPr>
            <a:spLocks noGrp="1"/>
          </p:cNvSpPr>
          <p:nvPr>
            <p:ph type="title"/>
          </p:nvPr>
        </p:nvSpPr>
        <p:spPr/>
        <p:txBody>
          <a:bodyPr/>
          <a:lstStyle/>
          <a:p>
            <a:r>
              <a:rPr lang="en-US" sz="4100" dirty="0"/>
              <a:t>Choice Income (account-based pension)</a:t>
            </a:r>
          </a:p>
        </p:txBody>
      </p:sp>
      <p:graphicFrame>
        <p:nvGraphicFramePr>
          <p:cNvPr id="11" name="Table 10">
            <a:extLst>
              <a:ext uri="{FF2B5EF4-FFF2-40B4-BE49-F238E27FC236}">
                <a16:creationId xmlns:a16="http://schemas.microsoft.com/office/drawing/2014/main" id="{0FDD88A2-5A0A-994D-AAD6-B33E29D22B2A}"/>
              </a:ext>
            </a:extLst>
          </p:cNvPr>
          <p:cNvGraphicFramePr>
            <a:graphicFrameLocks noGrp="1"/>
          </p:cNvGraphicFramePr>
          <p:nvPr>
            <p:extLst>
              <p:ext uri="{D42A27DB-BD31-4B8C-83A1-F6EECF244321}">
                <p14:modId xmlns:p14="http://schemas.microsoft.com/office/powerpoint/2010/main" val="2487048915"/>
              </p:ext>
            </p:extLst>
          </p:nvPr>
        </p:nvGraphicFramePr>
        <p:xfrm>
          <a:off x="558000" y="1628800"/>
          <a:ext cx="11073600" cy="3636953"/>
        </p:xfrm>
        <a:graphic>
          <a:graphicData uri="http://schemas.openxmlformats.org/drawingml/2006/table">
            <a:tbl>
              <a:tblPr>
                <a:tableStyleId>{2D5ABB26-0587-4C30-8999-92F81FD0307C}</a:tableStyleId>
              </a:tblPr>
              <a:tblGrid>
                <a:gridCol w="281416">
                  <a:extLst>
                    <a:ext uri="{9D8B030D-6E8A-4147-A177-3AD203B41FA5}">
                      <a16:colId xmlns:a16="http://schemas.microsoft.com/office/drawing/2014/main" val="20000"/>
                    </a:ext>
                  </a:extLst>
                </a:gridCol>
                <a:gridCol w="2634584">
                  <a:extLst>
                    <a:ext uri="{9D8B030D-6E8A-4147-A177-3AD203B41FA5}">
                      <a16:colId xmlns:a16="http://schemas.microsoft.com/office/drawing/2014/main" val="3844029979"/>
                    </a:ext>
                  </a:extLst>
                </a:gridCol>
                <a:gridCol w="1440000">
                  <a:extLst>
                    <a:ext uri="{9D8B030D-6E8A-4147-A177-3AD203B41FA5}">
                      <a16:colId xmlns:a16="http://schemas.microsoft.com/office/drawing/2014/main" val="4072645536"/>
                    </a:ext>
                  </a:extLst>
                </a:gridCol>
                <a:gridCol w="6717600">
                  <a:extLst>
                    <a:ext uri="{9D8B030D-6E8A-4147-A177-3AD203B41FA5}">
                      <a16:colId xmlns:a16="http://schemas.microsoft.com/office/drawing/2014/main" val="20001"/>
                    </a:ext>
                  </a:extLst>
                </a:gridCol>
              </a:tblGrid>
              <a:tr h="612953">
                <a:tc gridSpan="4">
                  <a:txBody>
                    <a:bodyPr/>
                    <a:lstStyle/>
                    <a:p>
                      <a:pPr algn="l"/>
                      <a:r>
                        <a:rPr lang="en-US" sz="1500" b="1" kern="1200" dirty="0">
                          <a:solidFill>
                            <a:schemeClr val="bg1"/>
                          </a:solidFill>
                          <a:latin typeface="+mn-lt"/>
                          <a:ea typeface="+mn-ea"/>
                          <a:cs typeface="+mn-cs"/>
                        </a:rPr>
                        <a:t>Example: </a:t>
                      </a:r>
                      <a:r>
                        <a:rPr lang="en-US" sz="1500" b="1" kern="1200" dirty="0" err="1">
                          <a:solidFill>
                            <a:schemeClr val="bg1"/>
                          </a:solidFill>
                          <a:latin typeface="+mn-lt"/>
                          <a:ea typeface="+mn-ea"/>
                          <a:cs typeface="+mn-cs"/>
                        </a:rPr>
                        <a:t>AustralianSuper</a:t>
                      </a:r>
                      <a:r>
                        <a:rPr lang="en-US" sz="1500" b="1" kern="1200" dirty="0">
                          <a:solidFill>
                            <a:schemeClr val="bg1"/>
                          </a:solidFill>
                          <a:latin typeface="+mn-lt"/>
                          <a:ea typeface="+mn-ea"/>
                          <a:cs typeface="+mn-cs"/>
                        </a:rPr>
                        <a:t> Balanced investment option</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hMerge="1">
                  <a:txBody>
                    <a:bodyPr/>
                    <a:lstStyle/>
                    <a:p>
                      <a:endParaRPr lang="en-AU"/>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AU" sz="1500" dirty="0">
                          <a:solidFill>
                            <a:schemeClr val="bg1"/>
                          </a:solidFill>
                        </a:rPr>
                        <a:t>Amount</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AU" sz="1500" kern="1200" dirty="0">
                        <a:solidFill>
                          <a:schemeClr val="bg1"/>
                        </a:solidFill>
                        <a:latin typeface="+mn-lt"/>
                        <a:ea typeface="+mn-ea"/>
                        <a:cs typeface="+mn-cs"/>
                      </a:endParaRPr>
                    </a:p>
                  </a:txBody>
                  <a:tcPr marL="121920" marR="121920" marT="60960" marB="6096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0400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Investment fees</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AU"/>
                    </a:p>
                  </a:txBody>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0.71%</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100" kern="1200" dirty="0">
                          <a:solidFill>
                            <a:srgbClr val="616161"/>
                          </a:solidFill>
                          <a:latin typeface="+mn-lt"/>
                          <a:ea typeface="+mn-ea"/>
                          <a:cs typeface="+mn-cs"/>
                        </a:rPr>
                        <a:t>For every $50,000 your client has in the </a:t>
                      </a:r>
                      <a:r>
                        <a:rPr lang="en-US" sz="1100" kern="1200" dirty="0" err="1">
                          <a:solidFill>
                            <a:srgbClr val="616161"/>
                          </a:solidFill>
                          <a:latin typeface="+mn-lt"/>
                          <a:ea typeface="+mn-ea"/>
                          <a:cs typeface="+mn-cs"/>
                        </a:rPr>
                        <a:t>MySuper</a:t>
                      </a:r>
                      <a:r>
                        <a:rPr lang="en-US" sz="1100" kern="1200" dirty="0">
                          <a:solidFill>
                            <a:srgbClr val="616161"/>
                          </a:solidFill>
                          <a:latin typeface="+mn-lt"/>
                          <a:ea typeface="+mn-ea"/>
                          <a:cs typeface="+mn-cs"/>
                        </a:rPr>
                        <a:t> product, they’ll be charged</a:t>
                      </a:r>
                      <a:r>
                        <a:rPr lang="en-US" sz="1100" kern="1200" baseline="0" dirty="0">
                          <a:solidFill>
                            <a:srgbClr val="616161"/>
                          </a:solidFill>
                          <a:latin typeface="+mn-lt"/>
                          <a:ea typeface="+mn-ea"/>
                          <a:cs typeface="+mn-cs"/>
                        </a:rPr>
                        <a:t> $355 each year</a:t>
                      </a:r>
                      <a:endParaRPr lang="en-US"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80689877"/>
                  </a:ext>
                </a:extLst>
              </a:tr>
              <a:tr h="1512000">
                <a:tc>
                  <a:txBody>
                    <a:bodyPr/>
                    <a:lstStyle/>
                    <a:p>
                      <a:pPr marL="0" algn="l" defTabSz="914400" rtl="0" eaLnBrk="1" latinLnBrk="0" hangingPunct="1">
                        <a:spcAft>
                          <a:spcPts val="0"/>
                        </a:spcAft>
                      </a:pPr>
                      <a:r>
                        <a:rPr lang="en-US" sz="1800" b="1" kern="1200" dirty="0">
                          <a:solidFill>
                            <a:srgbClr val="616161"/>
                          </a:solidFill>
                          <a:latin typeface="+mn-lt"/>
                          <a:ea typeface="+mn-ea"/>
                          <a:cs typeface="+mn-cs"/>
                        </a:rPr>
                        <a:t>+</a:t>
                      </a:r>
                      <a:endParaRPr lang="en-US" sz="1100" kern="1200" dirty="0">
                        <a:solidFill>
                          <a:srgbClr val="6161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Plus administration</a:t>
                      </a:r>
                      <a:r>
                        <a:rPr lang="en-US" sz="1100" kern="1200" baseline="0" dirty="0">
                          <a:solidFill>
                            <a:srgbClr val="616161"/>
                          </a:solidFill>
                          <a:latin typeface="+mn-lt"/>
                          <a:ea typeface="+mn-ea"/>
                          <a:cs typeface="+mn-cs"/>
                        </a:rPr>
                        <a:t> fees</a:t>
                      </a:r>
                      <a:endParaRPr lang="en-US" sz="1100" kern="1200" dirty="0">
                        <a:solidFill>
                          <a:srgbClr val="616161"/>
                        </a:solidFill>
                        <a:latin typeface="+mn-lt"/>
                        <a:ea typeface="+mn-ea"/>
                        <a:cs typeface="+mn-cs"/>
                      </a:endParaRPr>
                    </a:p>
                  </a:txBody>
                  <a:tcPr marL="3600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600"/>
                        </a:spcAft>
                        <a:buClrTx/>
                        <a:buSzTx/>
                        <a:buFontTx/>
                        <a:buNone/>
                        <a:tabLst/>
                        <a:defRPr/>
                      </a:pPr>
                      <a:r>
                        <a:rPr lang="en-US" sz="1100" kern="1200" dirty="0">
                          <a:solidFill>
                            <a:srgbClr val="5A5D61"/>
                          </a:solidFill>
                          <a:latin typeface="+mn-lt"/>
                          <a:ea typeface="+mn-ea"/>
                          <a:cs typeface="+mn-cs"/>
                        </a:rPr>
                        <a:t>$117</a:t>
                      </a:r>
                      <a:br>
                        <a:rPr lang="en-US" sz="1100" kern="1200" dirty="0">
                          <a:solidFill>
                            <a:srgbClr val="5A5D61"/>
                          </a:solidFill>
                          <a:latin typeface="+mn-lt"/>
                          <a:ea typeface="+mn-ea"/>
                          <a:cs typeface="+mn-cs"/>
                        </a:rPr>
                      </a:br>
                      <a:r>
                        <a:rPr lang="en-US" sz="1100" kern="1200" dirty="0">
                          <a:solidFill>
                            <a:srgbClr val="5A5D61"/>
                          </a:solidFill>
                          <a:latin typeface="+mn-lt"/>
                          <a:ea typeface="+mn-ea"/>
                          <a:cs typeface="+mn-cs"/>
                        </a:rPr>
                        <a:t>($2.25 per week) </a:t>
                      </a:r>
                    </a:p>
                    <a:p>
                      <a:pPr marL="0" marR="0" lvl="0" indent="0" algn="l" defTabSz="914378" rtl="0" eaLnBrk="1" fontAlgn="auto" latinLnBrk="0" hangingPunct="1">
                        <a:lnSpc>
                          <a:spcPct val="100000"/>
                        </a:lnSpc>
                        <a:spcBef>
                          <a:spcPts val="0"/>
                        </a:spcBef>
                        <a:spcAft>
                          <a:spcPts val="600"/>
                        </a:spcAft>
                        <a:buClrTx/>
                        <a:buSzTx/>
                        <a:buFontTx/>
                        <a:buNone/>
                        <a:tabLst/>
                        <a:defRPr/>
                      </a:pPr>
                      <a:r>
                        <a:rPr lang="en-US" sz="1100" kern="1200" dirty="0">
                          <a:solidFill>
                            <a:srgbClr val="5A5D61"/>
                          </a:solidFill>
                          <a:latin typeface="+mn-lt"/>
                          <a:ea typeface="+mn-ea"/>
                          <a:cs typeface="+mn-cs"/>
                        </a:rPr>
                        <a:t>Plus</a:t>
                      </a:r>
                    </a:p>
                    <a:p>
                      <a:pPr marL="0" marR="0" lvl="0" indent="0" algn="l" defTabSz="914378" rtl="0" eaLnBrk="1" fontAlgn="auto" latinLnBrk="0" hangingPunct="1">
                        <a:lnSpc>
                          <a:spcPct val="100000"/>
                        </a:lnSpc>
                        <a:spcBef>
                          <a:spcPts val="0"/>
                        </a:spcBef>
                        <a:spcAft>
                          <a:spcPts val="600"/>
                        </a:spcAft>
                        <a:buClrTx/>
                        <a:buSzTx/>
                        <a:buFontTx/>
                        <a:buNone/>
                        <a:tabLst/>
                        <a:defRPr/>
                      </a:pPr>
                      <a:r>
                        <a:rPr lang="en-AU" sz="1100" kern="1200" dirty="0">
                          <a:solidFill>
                            <a:srgbClr val="616161"/>
                          </a:solidFill>
                          <a:latin typeface="+mn-lt"/>
                          <a:ea typeface="+mn-ea"/>
                          <a:cs typeface="+mn-cs"/>
                        </a:rPr>
                        <a:t>0.11% pa of your client’s account balance (capped at $750 pa) </a:t>
                      </a:r>
                      <a:endParaRPr lang="en-US" sz="1100" kern="1200" dirty="0">
                        <a:solidFill>
                          <a:srgbClr val="5A5D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AU" sz="1100" b="1" kern="1200" dirty="0">
                          <a:solidFill>
                            <a:srgbClr val="616161"/>
                          </a:solidFill>
                          <a:latin typeface="+mn-lt"/>
                          <a:ea typeface="+mn-ea"/>
                          <a:cs typeface="+mn-cs"/>
                        </a:rPr>
                        <a:t>And</a:t>
                      </a:r>
                      <a:r>
                        <a:rPr lang="en-AU" sz="1100" kern="1200" dirty="0">
                          <a:solidFill>
                            <a:srgbClr val="616161"/>
                          </a:solidFill>
                          <a:latin typeface="+mn-lt"/>
                          <a:ea typeface="+mn-ea"/>
                          <a:cs typeface="+mn-cs"/>
                        </a:rPr>
                        <a:t> your</a:t>
                      </a:r>
                      <a:r>
                        <a:rPr lang="en-AU" sz="1100" kern="1200" baseline="0" dirty="0">
                          <a:solidFill>
                            <a:srgbClr val="616161"/>
                          </a:solidFill>
                          <a:latin typeface="+mn-lt"/>
                          <a:ea typeface="+mn-ea"/>
                          <a:cs typeface="+mn-cs"/>
                        </a:rPr>
                        <a:t> client will be charged $117 in administration fees regardless of their balance, plus $55 per year</a:t>
                      </a:r>
                      <a:endParaRPr lang="en-US"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1624428779"/>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616161"/>
                          </a:solidFill>
                          <a:effectLst/>
                          <a:uLnTx/>
                          <a:uFillTx/>
                          <a:latin typeface="+mn-lt"/>
                          <a:ea typeface="+mn-ea"/>
                          <a:cs typeface="+mn-cs"/>
                        </a:rPr>
                        <a:t>+</a:t>
                      </a:r>
                      <a:endParaRPr lang="en-US" sz="1100" kern="1200" dirty="0">
                        <a:solidFill>
                          <a:srgbClr val="6161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616161"/>
                          </a:solidFill>
                          <a:latin typeface="+mn-lt"/>
                          <a:ea typeface="+mn-ea"/>
                          <a:cs typeface="+mn-cs"/>
                        </a:rPr>
                        <a:t>Plus indirect costs for the </a:t>
                      </a:r>
                      <a:br>
                        <a:rPr lang="en-US" sz="1100" kern="1200" dirty="0">
                          <a:solidFill>
                            <a:srgbClr val="616161"/>
                          </a:solidFill>
                          <a:latin typeface="+mn-lt"/>
                          <a:ea typeface="+mn-ea"/>
                          <a:cs typeface="+mn-cs"/>
                        </a:rPr>
                      </a:br>
                      <a:r>
                        <a:rPr lang="en-US" sz="1100" kern="1200" dirty="0" err="1">
                          <a:solidFill>
                            <a:srgbClr val="616161"/>
                          </a:solidFill>
                          <a:latin typeface="+mn-lt"/>
                          <a:ea typeface="+mn-ea"/>
                          <a:cs typeface="+mn-cs"/>
                        </a:rPr>
                        <a:t>MySuper</a:t>
                      </a:r>
                      <a:r>
                        <a:rPr lang="en-US" sz="1100" kern="1200" dirty="0">
                          <a:solidFill>
                            <a:srgbClr val="616161"/>
                          </a:solidFill>
                          <a:latin typeface="+mn-lt"/>
                          <a:ea typeface="+mn-ea"/>
                          <a:cs typeface="+mn-cs"/>
                        </a:rPr>
                        <a:t> product</a:t>
                      </a:r>
                    </a:p>
                  </a:txBody>
                  <a:tcPr marL="3600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b="1" kern="1200" dirty="0">
                          <a:solidFill>
                            <a:srgbClr val="616161"/>
                          </a:solidFill>
                          <a:latin typeface="+mn-lt"/>
                          <a:ea typeface="+mn-ea"/>
                          <a:cs typeface="+mn-cs"/>
                        </a:rPr>
                        <a:t>And</a:t>
                      </a:r>
                      <a:r>
                        <a:rPr lang="en-AU" sz="1100" kern="1200" dirty="0">
                          <a:solidFill>
                            <a:srgbClr val="616161"/>
                          </a:solidFill>
                          <a:latin typeface="+mn-lt"/>
                          <a:ea typeface="+mn-ea"/>
                          <a:cs typeface="+mn-cs"/>
                        </a:rPr>
                        <a:t> indirect</a:t>
                      </a:r>
                      <a:r>
                        <a:rPr lang="en-AU" sz="1100" kern="1200" baseline="0" dirty="0">
                          <a:solidFill>
                            <a:srgbClr val="616161"/>
                          </a:solidFill>
                          <a:latin typeface="+mn-lt"/>
                          <a:ea typeface="+mn-ea"/>
                          <a:cs typeface="+mn-cs"/>
                        </a:rPr>
                        <a:t> costs of $0 each year will be deducted from your client’s investment</a:t>
                      </a:r>
                      <a:endParaRPr lang="en-AU"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5676635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kern="1200" dirty="0">
                          <a:solidFill>
                            <a:srgbClr val="616161"/>
                          </a:solidFill>
                          <a:latin typeface="+mn-lt"/>
                          <a:ea typeface="+mn-ea"/>
                          <a:cs typeface="+mn-cs"/>
                        </a:rPr>
                        <a:t>=</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b="1" kern="1200" dirty="0">
                          <a:solidFill>
                            <a:srgbClr val="616161"/>
                          </a:solidFill>
                          <a:latin typeface="+mn-lt"/>
                          <a:ea typeface="+mn-ea"/>
                          <a:cs typeface="+mn-cs"/>
                        </a:rPr>
                        <a:t>Equals cost of product*</a:t>
                      </a:r>
                    </a:p>
                  </a:txBody>
                  <a:tcPr marL="3600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lang="en-AU" sz="1100" b="0" kern="1200" dirty="0">
                        <a:solidFill>
                          <a:srgbClr val="5A5D61"/>
                        </a:solidFill>
                        <a:latin typeface="+mn-lt"/>
                        <a:ea typeface="+mn-ea"/>
                        <a:cs typeface="+mn-cs"/>
                      </a:endParaRP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AU" sz="1100" kern="1200" dirty="0">
                          <a:solidFill>
                            <a:srgbClr val="616161"/>
                          </a:solidFill>
                          <a:latin typeface="+mn-lt"/>
                          <a:ea typeface="+mn-ea"/>
                          <a:cs typeface="+mn-cs"/>
                        </a:rPr>
                        <a:t>If your client’s balance was $50,000, then for that year they’ll be charged</a:t>
                      </a:r>
                      <a:r>
                        <a:rPr lang="en-AU" sz="1100" kern="1200" baseline="0" dirty="0">
                          <a:solidFill>
                            <a:srgbClr val="616161"/>
                          </a:solidFill>
                          <a:latin typeface="+mn-lt"/>
                          <a:ea typeface="+mn-ea"/>
                          <a:cs typeface="+mn-cs"/>
                        </a:rPr>
                        <a:t> fees of $527*</a:t>
                      </a:r>
                      <a:endParaRPr lang="en-US" sz="1100" kern="1200" dirty="0">
                        <a:solidFill>
                          <a:srgbClr val="616161"/>
                        </a:solidFill>
                        <a:latin typeface="+mn-lt"/>
                        <a:ea typeface="+mn-ea"/>
                        <a:cs typeface="+mn-cs"/>
                      </a:endParaRPr>
                    </a:p>
                  </a:txBody>
                  <a:tcPr marL="121920" marR="121920" marT="0" marB="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3442230919"/>
                  </a:ext>
                </a:extLst>
              </a:tr>
            </a:tbl>
          </a:graphicData>
        </a:graphic>
      </p:graphicFrame>
      <p:sp>
        <p:nvSpPr>
          <p:cNvPr id="3" name="TextBox 2">
            <a:extLst>
              <a:ext uri="{FF2B5EF4-FFF2-40B4-BE49-F238E27FC236}">
                <a16:creationId xmlns:a16="http://schemas.microsoft.com/office/drawing/2014/main" id="{41C49ECD-88B8-814B-18E8-CF8FB2745507}"/>
              </a:ext>
            </a:extLst>
          </p:cNvPr>
          <p:cNvSpPr txBox="1"/>
          <p:nvPr/>
        </p:nvSpPr>
        <p:spPr>
          <a:xfrm>
            <a:off x="558000" y="6093296"/>
            <a:ext cx="11076000" cy="338554"/>
          </a:xfrm>
          <a:prstGeom prst="rect">
            <a:avLst/>
          </a:prstGeom>
          <a:noFill/>
        </p:spPr>
        <p:txBody>
          <a:bodyPr wrap="square" rtlCol="0">
            <a:spAutoFit/>
          </a:bodyPr>
          <a:lstStyle/>
          <a:p>
            <a:r>
              <a:rPr lang="en-AU" sz="800" dirty="0">
                <a:solidFill>
                  <a:srgbClr val="616161"/>
                </a:solidFill>
              </a:rPr>
              <a:t>*Additional fees may apply.</a:t>
            </a:r>
            <a:r>
              <a:rPr lang="en-US" sz="800" dirty="0">
                <a:solidFill>
                  <a:srgbClr val="616161"/>
                </a:solidFill>
              </a:rPr>
              <a:t> The investment fee is for 2021/22 financial year. It’s likely to change from year to year and is different for each investment option. The fee is calculated looking back as at 30 June each year, the amount your client will be charged in subsequent financial years will depend on the actual fees incurred in managing investments.</a:t>
            </a:r>
          </a:p>
        </p:txBody>
      </p:sp>
    </p:spTree>
    <p:custDataLst>
      <p:tags r:id="rId1"/>
    </p:custDataLst>
    <p:extLst>
      <p:ext uri="{BB962C8B-B14F-4D97-AF65-F5344CB8AC3E}">
        <p14:creationId xmlns:p14="http://schemas.microsoft.com/office/powerpoint/2010/main" val="971928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a:t>Member Direct option </a:t>
            </a:r>
          </a:p>
        </p:txBody>
      </p:sp>
      <p:graphicFrame>
        <p:nvGraphicFramePr>
          <p:cNvPr id="10" name="Table 9">
            <a:extLst>
              <a:ext uri="{FF2B5EF4-FFF2-40B4-BE49-F238E27FC236}">
                <a16:creationId xmlns:a16="http://schemas.microsoft.com/office/drawing/2014/main" id="{C5512E40-9A95-FF42-A6FA-DF72E35025BC}"/>
              </a:ext>
            </a:extLst>
          </p:cNvPr>
          <p:cNvGraphicFramePr>
            <a:graphicFrameLocks noGrp="1"/>
          </p:cNvGraphicFramePr>
          <p:nvPr>
            <p:extLst>
              <p:ext uri="{D42A27DB-BD31-4B8C-83A1-F6EECF244321}">
                <p14:modId xmlns:p14="http://schemas.microsoft.com/office/powerpoint/2010/main" val="1662749436"/>
              </p:ext>
            </p:extLst>
          </p:nvPr>
        </p:nvGraphicFramePr>
        <p:xfrm>
          <a:off x="553856" y="1772816"/>
          <a:ext cx="6622264" cy="2080600"/>
        </p:xfrm>
        <a:graphic>
          <a:graphicData uri="http://schemas.openxmlformats.org/drawingml/2006/table">
            <a:tbl>
              <a:tblPr>
                <a:tableStyleId>{2D5ABB26-0587-4C30-8999-92F81FD0307C}</a:tableStyleId>
              </a:tblPr>
              <a:tblGrid>
                <a:gridCol w="1655566">
                  <a:extLst>
                    <a:ext uri="{9D8B030D-6E8A-4147-A177-3AD203B41FA5}">
                      <a16:colId xmlns:a16="http://schemas.microsoft.com/office/drawing/2014/main" val="20000"/>
                    </a:ext>
                  </a:extLst>
                </a:gridCol>
                <a:gridCol w="1655566">
                  <a:extLst>
                    <a:ext uri="{9D8B030D-6E8A-4147-A177-3AD203B41FA5}">
                      <a16:colId xmlns:a16="http://schemas.microsoft.com/office/drawing/2014/main" val="1914466015"/>
                    </a:ext>
                  </a:extLst>
                </a:gridCol>
                <a:gridCol w="1655566">
                  <a:extLst>
                    <a:ext uri="{9D8B030D-6E8A-4147-A177-3AD203B41FA5}">
                      <a16:colId xmlns:a16="http://schemas.microsoft.com/office/drawing/2014/main" val="766261449"/>
                    </a:ext>
                  </a:extLst>
                </a:gridCol>
                <a:gridCol w="1655566">
                  <a:extLst>
                    <a:ext uri="{9D8B030D-6E8A-4147-A177-3AD203B41FA5}">
                      <a16:colId xmlns:a16="http://schemas.microsoft.com/office/drawing/2014/main" val="20001"/>
                    </a:ext>
                  </a:extLst>
                </a:gridCol>
              </a:tblGrid>
              <a:tr h="602247">
                <a:tc>
                  <a:txBody>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lang="en-AU" sz="1500" b="1" kern="1200" dirty="0">
                          <a:solidFill>
                            <a:schemeClr val="bg1"/>
                          </a:solidFill>
                          <a:latin typeface="+mn-lt"/>
                          <a:ea typeface="+mn-ea"/>
                          <a:cs typeface="+mn-cs"/>
                        </a:rPr>
                        <a:t>Type of fee</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a:txBody>
                    <a:bodyPr/>
                    <a:lstStyle/>
                    <a:p>
                      <a:pPr algn="l"/>
                      <a:r>
                        <a:rPr lang="en-AU" sz="1500" b="1" kern="1200" dirty="0">
                          <a:solidFill>
                            <a:schemeClr val="bg1"/>
                          </a:solidFill>
                          <a:latin typeface="+mn-lt"/>
                          <a:ea typeface="+mn-ea"/>
                          <a:cs typeface="+mn-cs"/>
                        </a:rPr>
                        <a:t>Cash account option</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a:txBody>
                    <a:bodyPr/>
                    <a:lstStyle/>
                    <a:p>
                      <a:pPr algn="l"/>
                      <a:r>
                        <a:rPr lang="en-AU" sz="1500" b="1" dirty="0">
                          <a:solidFill>
                            <a:schemeClr val="bg1"/>
                          </a:solidFill>
                          <a:latin typeface="+mn-lt"/>
                        </a:rPr>
                        <a:t>Term deposits option</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a:txBody>
                    <a:bodyPr/>
                    <a:lstStyle/>
                    <a:p>
                      <a:pPr algn="l"/>
                      <a:r>
                        <a:rPr lang="en-US" sz="1500" b="1" kern="1200" dirty="0">
                          <a:solidFill>
                            <a:schemeClr val="bg1"/>
                          </a:solidFill>
                          <a:latin typeface="+mn-lt"/>
                          <a:ea typeface="+mn-ea"/>
                          <a:cs typeface="+mn-cs"/>
                        </a:rPr>
                        <a:t>Shares, LICs and ETFs option^</a:t>
                      </a:r>
                    </a:p>
                  </a:txBody>
                  <a:tcPr marL="121920" marR="121920" marT="60960" marB="6096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extLst>
                  <a:ext uri="{0D108BD9-81ED-4DB2-BD59-A6C34878D82A}">
                    <a16:rowId xmlns:a16="http://schemas.microsoft.com/office/drawing/2014/main" val="10001"/>
                  </a:ext>
                </a:extLst>
              </a:tr>
              <a:tr h="636440">
                <a:tc>
                  <a:txBody>
                    <a:bodyPr/>
                    <a:lstStyle/>
                    <a:p>
                      <a:pPr marL="0" algn="l" defTabSz="914400" rtl="0" eaLnBrk="1" latinLnBrk="0" hangingPunct="1"/>
                      <a:r>
                        <a:rPr lang="en-AU" sz="1100" kern="1200" dirty="0">
                          <a:solidFill>
                            <a:srgbClr val="616161"/>
                          </a:solidFill>
                          <a:latin typeface="+mn-lt"/>
                          <a:ea typeface="+mn-ea"/>
                          <a:cs typeface="+mn-cs"/>
                        </a:rPr>
                        <a:t>Cash account fee</a:t>
                      </a: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AU" sz="1100" kern="1200" dirty="0">
                          <a:solidFill>
                            <a:srgbClr val="616161"/>
                          </a:solidFill>
                          <a:latin typeface="+mn-lt"/>
                          <a:ea typeface="+mn-ea"/>
                          <a:cs typeface="+mn-cs"/>
                        </a:rPr>
                        <a:t>0.12% pa* </a:t>
                      </a:r>
                      <a:br>
                        <a:rPr lang="en-AU" sz="1100" kern="1200" dirty="0">
                          <a:solidFill>
                            <a:srgbClr val="616161"/>
                          </a:solidFill>
                          <a:latin typeface="+mn-lt"/>
                          <a:ea typeface="+mn-ea"/>
                          <a:cs typeface="+mn-cs"/>
                        </a:rPr>
                      </a:br>
                      <a:r>
                        <a:rPr lang="en-AU" sz="1100" kern="1200" dirty="0">
                          <a:solidFill>
                            <a:srgbClr val="616161"/>
                          </a:solidFill>
                          <a:latin typeface="+mn-lt"/>
                          <a:ea typeface="+mn-ea"/>
                          <a:cs typeface="+mn-cs"/>
                        </a:rPr>
                        <a:t>of the balance </a:t>
                      </a: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AU" sz="1100" kern="1200" dirty="0">
                          <a:solidFill>
                            <a:srgbClr val="616161"/>
                          </a:solidFill>
                          <a:latin typeface="+mn-lt"/>
                          <a:ea typeface="+mn-ea"/>
                          <a:cs typeface="+mn-cs"/>
                        </a:rPr>
                        <a:t>0.12% pa* </a:t>
                      </a:r>
                      <a:br>
                        <a:rPr lang="en-AU" sz="1100" kern="1200" dirty="0">
                          <a:solidFill>
                            <a:srgbClr val="616161"/>
                          </a:solidFill>
                          <a:latin typeface="+mn-lt"/>
                          <a:ea typeface="+mn-ea"/>
                          <a:cs typeface="+mn-cs"/>
                        </a:rPr>
                      </a:br>
                      <a:r>
                        <a:rPr lang="en-AU" sz="1100" kern="1200" dirty="0">
                          <a:solidFill>
                            <a:srgbClr val="616161"/>
                          </a:solidFill>
                          <a:latin typeface="+mn-lt"/>
                          <a:ea typeface="+mn-ea"/>
                          <a:cs typeface="+mn-cs"/>
                        </a:rPr>
                        <a:t>of the balance </a:t>
                      </a: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spcAft>
                          <a:spcPts val="0"/>
                        </a:spcAft>
                      </a:pPr>
                      <a:r>
                        <a:rPr lang="en-AU" sz="1100" kern="1200" dirty="0">
                          <a:solidFill>
                            <a:srgbClr val="616161"/>
                          </a:solidFill>
                          <a:latin typeface="+mn-lt"/>
                          <a:ea typeface="+mn-ea"/>
                          <a:cs typeface="+mn-cs"/>
                        </a:rPr>
                        <a:t>0.12% pa* </a:t>
                      </a:r>
                      <a:br>
                        <a:rPr lang="en-AU" sz="1100" kern="1200" dirty="0">
                          <a:solidFill>
                            <a:srgbClr val="616161"/>
                          </a:solidFill>
                          <a:latin typeface="+mn-lt"/>
                          <a:ea typeface="+mn-ea"/>
                          <a:cs typeface="+mn-cs"/>
                        </a:rPr>
                      </a:br>
                      <a:r>
                        <a:rPr lang="en-AU" sz="1100" kern="1200" dirty="0">
                          <a:solidFill>
                            <a:srgbClr val="616161"/>
                          </a:solidFill>
                          <a:latin typeface="+mn-lt"/>
                          <a:ea typeface="+mn-ea"/>
                          <a:cs typeface="+mn-cs"/>
                        </a:rPr>
                        <a:t>of the balance </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027066139"/>
                  </a:ext>
                </a:extLst>
              </a:tr>
              <a:tr h="636440">
                <a:tc>
                  <a:txBody>
                    <a:bodyPr/>
                    <a:lstStyle/>
                    <a:p>
                      <a:pPr marL="0" algn="l" defTabSz="914400" rtl="0" eaLnBrk="1" latinLnBrk="0" hangingPunct="1"/>
                      <a:r>
                        <a:rPr lang="en-AU" sz="1100" kern="1200" dirty="0">
                          <a:solidFill>
                            <a:srgbClr val="616161"/>
                          </a:solidFill>
                          <a:latin typeface="+mn-lt"/>
                          <a:ea typeface="+mn-ea"/>
                          <a:cs typeface="+mn-cs"/>
                        </a:rPr>
                        <a:t>Portfolio </a:t>
                      </a:r>
                      <a:br>
                        <a:rPr lang="en-AU" sz="1100" kern="1200" dirty="0">
                          <a:solidFill>
                            <a:srgbClr val="616161"/>
                          </a:solidFill>
                          <a:latin typeface="+mn-lt"/>
                          <a:ea typeface="+mn-ea"/>
                          <a:cs typeface="+mn-cs"/>
                        </a:rPr>
                      </a:br>
                      <a:r>
                        <a:rPr lang="en-AU" sz="1100" kern="1200" dirty="0">
                          <a:solidFill>
                            <a:srgbClr val="616161"/>
                          </a:solidFill>
                          <a:latin typeface="+mn-lt"/>
                          <a:ea typeface="+mn-ea"/>
                          <a:cs typeface="+mn-cs"/>
                        </a:rPr>
                        <a:t>administration fee</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AU" sz="1100" kern="1200" dirty="0">
                          <a:solidFill>
                            <a:srgbClr val="616161"/>
                          </a:solidFill>
                          <a:latin typeface="+mn-lt"/>
                          <a:ea typeface="+mn-ea"/>
                          <a:cs typeface="+mn-cs"/>
                        </a:rPr>
                        <a:t>Nil </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r>
                        <a:rPr lang="en-AU" sz="1100" kern="1200" dirty="0">
                          <a:solidFill>
                            <a:srgbClr val="616161"/>
                          </a:solidFill>
                          <a:latin typeface="+mn-lt"/>
                          <a:ea typeface="+mn-ea"/>
                          <a:cs typeface="+mn-cs"/>
                        </a:rPr>
                        <a:t>$150 pa</a:t>
                      </a:r>
                      <a:r>
                        <a:rPr lang="en-US" sz="1100" dirty="0">
                          <a:solidFill>
                            <a:srgbClr val="616161"/>
                          </a:solidFill>
                        </a:rPr>
                        <a:t>§</a:t>
                      </a:r>
                      <a:r>
                        <a:rPr lang="en-AU" sz="1100" kern="1200" dirty="0">
                          <a:solidFill>
                            <a:srgbClr val="616161"/>
                          </a:solidFill>
                          <a:latin typeface="+mn-lt"/>
                          <a:ea typeface="+mn-ea"/>
                          <a:cs typeface="+mn-cs"/>
                        </a:rPr>
                        <a:t> </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r>
                        <a:rPr lang="en-AU" sz="1100" kern="1200" dirty="0">
                          <a:solidFill>
                            <a:srgbClr val="616161"/>
                          </a:solidFill>
                          <a:latin typeface="+mn-lt"/>
                          <a:ea typeface="+mn-ea"/>
                          <a:cs typeface="+mn-cs"/>
                        </a:rPr>
                        <a:t>$395 pa</a:t>
                      </a:r>
                      <a:r>
                        <a:rPr lang="en-US" sz="1100" dirty="0">
                          <a:solidFill>
                            <a:srgbClr val="616161"/>
                          </a:solidFill>
                        </a:rPr>
                        <a:t>§</a:t>
                      </a:r>
                      <a:r>
                        <a:rPr lang="en-AU" sz="1100" kern="1200" dirty="0">
                          <a:solidFill>
                            <a:srgbClr val="616161"/>
                          </a:solidFill>
                          <a:latin typeface="+mn-lt"/>
                          <a:ea typeface="+mn-ea"/>
                          <a:cs typeface="+mn-cs"/>
                        </a:rPr>
                        <a:t> </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extLst>
                  <a:ext uri="{0D108BD9-81ED-4DB2-BD59-A6C34878D82A}">
                    <a16:rowId xmlns:a16="http://schemas.microsoft.com/office/drawing/2014/main" val="3916783257"/>
                  </a:ext>
                </a:extLst>
              </a:tr>
            </a:tbl>
          </a:graphicData>
        </a:graphic>
      </p:graphicFrame>
      <p:sp>
        <p:nvSpPr>
          <p:cNvPr id="2" name="TextBox 1">
            <a:extLst>
              <a:ext uri="{FF2B5EF4-FFF2-40B4-BE49-F238E27FC236}">
                <a16:creationId xmlns:a16="http://schemas.microsoft.com/office/drawing/2014/main" id="{B97C275F-406B-4736-38C4-3E1CF19A610C}"/>
              </a:ext>
            </a:extLst>
          </p:cNvPr>
          <p:cNvSpPr txBox="1"/>
          <p:nvPr/>
        </p:nvSpPr>
        <p:spPr>
          <a:xfrm>
            <a:off x="556833" y="5877272"/>
            <a:ext cx="6186072" cy="830997"/>
          </a:xfrm>
          <a:prstGeom prst="rect">
            <a:avLst/>
          </a:prstGeom>
          <a:noFill/>
        </p:spPr>
        <p:txBody>
          <a:bodyPr wrap="square" rtlCol="0">
            <a:spAutoFit/>
          </a:bodyPr>
          <a:lstStyle/>
          <a:p>
            <a:r>
              <a:rPr lang="en-US" sz="800" dirty="0">
                <a:solidFill>
                  <a:srgbClr val="616161"/>
                </a:solidFill>
              </a:rPr>
              <a:t>* Other fees apply to the Member Direct account. Read our Member Direct guide for more details. All fees are GST inclusive. They are calculated daily and automatically deducted from the member’s cash account on the first business day of each month. Calculated daily and deducted monthly after the gross interest rate is applied to the balance in the Cash Account.</a:t>
            </a:r>
            <a:br>
              <a:rPr lang="en-US" sz="800" dirty="0">
                <a:solidFill>
                  <a:srgbClr val="616161"/>
                </a:solidFill>
              </a:rPr>
            </a:br>
            <a:r>
              <a:rPr lang="en-US" sz="800" dirty="0">
                <a:solidFill>
                  <a:srgbClr val="616161"/>
                </a:solidFill>
              </a:rPr>
              <a:t>§ Calculated daily and deducted monthly from balance in the Cash Account.</a:t>
            </a:r>
            <a:br>
              <a:rPr lang="en-US" sz="800" dirty="0">
                <a:solidFill>
                  <a:srgbClr val="616161"/>
                </a:solidFill>
              </a:rPr>
            </a:br>
            <a:r>
              <a:rPr lang="en-US" sz="800" dirty="0">
                <a:solidFill>
                  <a:srgbClr val="616161"/>
                </a:solidFill>
              </a:rPr>
              <a:t>^Additional fees and costs incurred by the ETF or LIC, including management fees, custody costs and other expenses may be deducted from the returns of the underlying securities in the ETF or LIC. For details please visit the website of the ETF or LIC issuer.</a:t>
            </a:r>
          </a:p>
        </p:txBody>
      </p:sp>
      <p:pic>
        <p:nvPicPr>
          <p:cNvPr id="11" name="Picture 10">
            <a:extLst>
              <a:ext uri="{FF2B5EF4-FFF2-40B4-BE49-F238E27FC236}">
                <a16:creationId xmlns:a16="http://schemas.microsoft.com/office/drawing/2014/main" id="{9E73FFE7-4735-4226-81CE-5C310111AA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7246" y="3078472"/>
            <a:ext cx="5041402" cy="3779528"/>
          </a:xfrm>
          <a:prstGeom prst="rect">
            <a:avLst/>
          </a:prstGeom>
        </p:spPr>
      </p:pic>
    </p:spTree>
    <p:extLst>
      <p:ext uri="{BB962C8B-B14F-4D97-AF65-F5344CB8AC3E}">
        <p14:creationId xmlns:p14="http://schemas.microsoft.com/office/powerpoint/2010/main" val="1774307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5C3FE-95BF-A946-8506-14A80F812FAB}"/>
              </a:ext>
            </a:extLst>
          </p:cNvPr>
          <p:cNvSpPr>
            <a:spLocks noGrp="1"/>
          </p:cNvSpPr>
          <p:nvPr>
            <p:ph type="title"/>
          </p:nvPr>
        </p:nvSpPr>
        <p:spPr/>
        <p:txBody>
          <a:bodyPr/>
          <a:lstStyle/>
          <a:p>
            <a:r>
              <a:rPr lang="en-US" sz="4100" dirty="0"/>
              <a:t>Other potential fees</a:t>
            </a:r>
          </a:p>
        </p:txBody>
      </p:sp>
      <p:graphicFrame>
        <p:nvGraphicFramePr>
          <p:cNvPr id="11" name="Table 10">
            <a:extLst>
              <a:ext uri="{FF2B5EF4-FFF2-40B4-BE49-F238E27FC236}">
                <a16:creationId xmlns:a16="http://schemas.microsoft.com/office/drawing/2014/main" id="{0FDD88A2-5A0A-994D-AAD6-B33E29D22B2A}"/>
              </a:ext>
            </a:extLst>
          </p:cNvPr>
          <p:cNvGraphicFramePr>
            <a:graphicFrameLocks noGrp="1"/>
          </p:cNvGraphicFramePr>
          <p:nvPr>
            <p:extLst>
              <p:ext uri="{D42A27DB-BD31-4B8C-83A1-F6EECF244321}">
                <p14:modId xmlns:p14="http://schemas.microsoft.com/office/powerpoint/2010/main" val="2979321904"/>
              </p:ext>
            </p:extLst>
          </p:nvPr>
        </p:nvGraphicFramePr>
        <p:xfrm>
          <a:off x="558000" y="1628800"/>
          <a:ext cx="8634344" cy="2484953"/>
        </p:xfrm>
        <a:graphic>
          <a:graphicData uri="http://schemas.openxmlformats.org/drawingml/2006/table">
            <a:tbl>
              <a:tblPr>
                <a:tableStyleId>{2D5ABB26-0587-4C30-8999-92F81FD0307C}</a:tableStyleId>
              </a:tblPr>
              <a:tblGrid>
                <a:gridCol w="2463291">
                  <a:extLst>
                    <a:ext uri="{9D8B030D-6E8A-4147-A177-3AD203B41FA5}">
                      <a16:colId xmlns:a16="http://schemas.microsoft.com/office/drawing/2014/main" val="20000"/>
                    </a:ext>
                  </a:extLst>
                </a:gridCol>
                <a:gridCol w="1216440">
                  <a:extLst>
                    <a:ext uri="{9D8B030D-6E8A-4147-A177-3AD203B41FA5}">
                      <a16:colId xmlns:a16="http://schemas.microsoft.com/office/drawing/2014/main" val="4072645536"/>
                    </a:ext>
                  </a:extLst>
                </a:gridCol>
                <a:gridCol w="4954613">
                  <a:extLst>
                    <a:ext uri="{9D8B030D-6E8A-4147-A177-3AD203B41FA5}">
                      <a16:colId xmlns:a16="http://schemas.microsoft.com/office/drawing/2014/main" val="20001"/>
                    </a:ext>
                  </a:extLst>
                </a:gridCol>
              </a:tblGrid>
              <a:tr h="612953">
                <a:tc>
                  <a:txBody>
                    <a:bodyPr/>
                    <a:lstStyle/>
                    <a:p>
                      <a:pPr algn="l"/>
                      <a:r>
                        <a:rPr lang="en-US" sz="1500" b="1" kern="1200" dirty="0">
                          <a:solidFill>
                            <a:schemeClr val="bg1"/>
                          </a:solidFill>
                          <a:latin typeface="+mn-lt"/>
                          <a:ea typeface="+mn-ea"/>
                          <a:cs typeface="+mn-cs"/>
                        </a:rPr>
                        <a:t>Type of fee or cost</a:t>
                      </a:r>
                    </a:p>
                  </a:txBody>
                  <a:tcPr marL="121920" marR="121920" marT="60960" marB="60960" anchor="ctr">
                    <a:lnL>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AU" sz="1500" b="1" dirty="0">
                          <a:solidFill>
                            <a:schemeClr val="bg1"/>
                          </a:solidFill>
                        </a:rPr>
                        <a:t>Amount</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tc>
                  <a:txBody>
                    <a:bodyPr/>
                    <a:lstStyle/>
                    <a:p>
                      <a:pPr algn="l"/>
                      <a:r>
                        <a:rPr lang="en-AU" sz="1500" b="1" kern="1200" dirty="0">
                          <a:solidFill>
                            <a:schemeClr val="bg1"/>
                          </a:solidFill>
                          <a:latin typeface="+mn-lt"/>
                          <a:ea typeface="+mn-ea"/>
                          <a:cs typeface="+mn-cs"/>
                        </a:rPr>
                        <a:t>How and when paid</a:t>
                      </a:r>
                    </a:p>
                  </a:txBody>
                  <a:tcPr marL="121920" marR="121920" marT="60960" marB="6096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A4403"/>
                    </a:solidFill>
                  </a:tcPr>
                </a:tc>
                <a:extLst>
                  <a:ext uri="{0D108BD9-81ED-4DB2-BD59-A6C34878D82A}">
                    <a16:rowId xmlns:a16="http://schemas.microsoft.com/office/drawing/2014/main" val="10001"/>
                  </a:ext>
                </a:extLst>
              </a:tr>
              <a:tr h="360000">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Family Law Act information request</a:t>
                      </a: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r>
                        <a:rPr lang="en-AU" sz="1100" kern="1200" dirty="0">
                          <a:solidFill>
                            <a:srgbClr val="616161"/>
                          </a:solidFill>
                          <a:latin typeface="+mn-lt"/>
                          <a:ea typeface="+mn-ea"/>
                          <a:cs typeface="+mn-cs"/>
                        </a:rPr>
                        <a:t>$50</a:t>
                      </a: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Charged to the person asking for the information</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3027066139"/>
                  </a:ext>
                </a:extLst>
              </a:tr>
              <a:tr h="504000">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Family Law Act splitting account fee </a:t>
                      </a:r>
                    </a:p>
                  </a:txBody>
                  <a:tcPr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$70</a:t>
                      </a:r>
                    </a:p>
                  </a:txBody>
                  <a:tcPr marL="121920" marR="121920" marT="0" marB="0" anchor="ct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AU" sz="1100" kern="1200" dirty="0">
                          <a:solidFill>
                            <a:srgbClr val="616161"/>
                          </a:solidFill>
                          <a:latin typeface="+mn-lt"/>
                          <a:ea typeface="+mn-ea"/>
                          <a:cs typeface="+mn-cs"/>
                        </a:rPr>
                        <a:t>Shared equally between the two parties and applied when the split happens</a:t>
                      </a:r>
                      <a:endParaRPr lang="en-US" sz="1100" kern="1200" dirty="0">
                        <a:solidFill>
                          <a:srgbClr val="616161"/>
                        </a:solidFill>
                        <a:latin typeface="+mn-lt"/>
                        <a:ea typeface="+mn-ea"/>
                        <a:cs typeface="+mn-cs"/>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3916783257"/>
                  </a:ext>
                </a:extLst>
              </a:tr>
              <a:tr h="504000">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Family Law Act payment flagging agreement</a:t>
                      </a:r>
                    </a:p>
                  </a:txBody>
                  <a:tcPr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Nil</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latinLnBrk="0" hangingPunct="1">
                        <a:spcAft>
                          <a:spcPts val="0"/>
                        </a:spcAft>
                      </a:pPr>
                      <a:r>
                        <a:rPr lang="en-AU" sz="1100" kern="1200" dirty="0">
                          <a:solidFill>
                            <a:srgbClr val="616161"/>
                          </a:solidFill>
                          <a:latin typeface="+mn-lt"/>
                          <a:ea typeface="+mn-ea"/>
                          <a:cs typeface="+mn-cs"/>
                        </a:rPr>
                        <a:t>N/A</a:t>
                      </a: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280689877"/>
                  </a:ext>
                </a:extLst>
              </a:tr>
              <a:tr h="504000">
                <a:tc>
                  <a:txBody>
                    <a:bodyPr/>
                    <a:lstStyle/>
                    <a:p>
                      <a:pPr marL="0" algn="l" defTabSz="914400" rtl="0" eaLnBrk="1" latinLnBrk="0" hangingPunct="1">
                        <a:spcAft>
                          <a:spcPts val="0"/>
                        </a:spcAft>
                      </a:pPr>
                      <a:r>
                        <a:rPr lang="en-US" sz="1100" kern="1200" dirty="0">
                          <a:solidFill>
                            <a:srgbClr val="616161"/>
                          </a:solidFill>
                          <a:latin typeface="+mn-lt"/>
                          <a:ea typeface="+mn-ea"/>
                          <a:cs typeface="+mn-cs"/>
                        </a:rPr>
                        <a:t>Contribution splitting fee</a:t>
                      </a:r>
                    </a:p>
                  </a:txBody>
                  <a:tcPr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AU" sz="1100" kern="1200" dirty="0">
                          <a:solidFill>
                            <a:srgbClr val="5A5D61"/>
                          </a:solidFill>
                          <a:latin typeface="+mn-lt"/>
                          <a:ea typeface="+mn-ea"/>
                          <a:cs typeface="+mn-cs"/>
                        </a:rPr>
                        <a:t>$70</a:t>
                      </a:r>
                    </a:p>
                  </a:txBody>
                  <a:tcPr marL="121920" marR="121920" marT="0" marB="0" anchor="ctr">
                    <a:lnL>
                      <a:noFill/>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6F0DA"/>
                    </a:solidFill>
                  </a:tcPr>
                </a:tc>
                <a:tc>
                  <a:txBody>
                    <a:bodyPr/>
                    <a:lstStyle/>
                    <a:p>
                      <a:pPr marL="0" algn="l" defTabSz="914400" rtl="0" eaLnBrk="1" latinLnBrk="0" hangingPunct="1">
                        <a:spcAft>
                          <a:spcPts val="0"/>
                        </a:spcAft>
                      </a:pPr>
                      <a:r>
                        <a:rPr lang="en-AU" sz="1100" kern="1200" dirty="0">
                          <a:solidFill>
                            <a:srgbClr val="616161"/>
                          </a:solidFill>
                          <a:latin typeface="+mn-lt"/>
                          <a:ea typeface="+mn-ea"/>
                          <a:cs typeface="+mn-cs"/>
                        </a:rPr>
                        <a:t>Charged to the member's account</a:t>
                      </a:r>
                      <a:endParaRPr lang="en-US" sz="1100" kern="1200" dirty="0">
                        <a:solidFill>
                          <a:srgbClr val="616161"/>
                        </a:solidFill>
                        <a:latin typeface="+mn-lt"/>
                        <a:ea typeface="+mn-ea"/>
                        <a:cs typeface="+mn-cs"/>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6F0DA"/>
                    </a:solidFill>
                  </a:tcPr>
                </a:tc>
                <a:extLst>
                  <a:ext uri="{0D108BD9-81ED-4DB2-BD59-A6C34878D82A}">
                    <a16:rowId xmlns:a16="http://schemas.microsoft.com/office/drawing/2014/main" val="1624428779"/>
                  </a:ext>
                </a:extLst>
              </a:tr>
            </a:tbl>
          </a:graphicData>
        </a:graphic>
      </p:graphicFrame>
      <p:sp>
        <p:nvSpPr>
          <p:cNvPr id="3" name="TextBox 2">
            <a:extLst>
              <a:ext uri="{FF2B5EF4-FFF2-40B4-BE49-F238E27FC236}">
                <a16:creationId xmlns:a16="http://schemas.microsoft.com/office/drawing/2014/main" id="{41C49ECD-88B8-814B-18E8-CF8FB2745507}"/>
              </a:ext>
            </a:extLst>
          </p:cNvPr>
          <p:cNvSpPr txBox="1"/>
          <p:nvPr/>
        </p:nvSpPr>
        <p:spPr>
          <a:xfrm>
            <a:off x="558000" y="6093296"/>
            <a:ext cx="11076000" cy="636072"/>
          </a:xfrm>
          <a:prstGeom prst="rect">
            <a:avLst/>
          </a:prstGeom>
          <a:noFill/>
        </p:spPr>
        <p:txBody>
          <a:bodyPr wrap="square" rtlCol="0">
            <a:spAutoFit/>
          </a:bodyPr>
          <a:lstStyle/>
          <a:p>
            <a:pPr>
              <a:spcAft>
                <a:spcPts val="200"/>
              </a:spcAft>
              <a:tabLst>
                <a:tab pos="36513" algn="l"/>
              </a:tabLst>
            </a:pPr>
            <a:r>
              <a:rPr lang="en-AU" sz="800" dirty="0">
                <a:solidFill>
                  <a:srgbClr val="616161"/>
                </a:solidFill>
              </a:rPr>
              <a:t>Additional fees may apply. See </a:t>
            </a:r>
            <a:r>
              <a:rPr lang="en-AU" sz="800" i="1" dirty="0">
                <a:solidFill>
                  <a:srgbClr val="616161"/>
                </a:solidFill>
              </a:rPr>
              <a:t>Additional explanation of fees and costs </a:t>
            </a:r>
            <a:r>
              <a:rPr lang="en-AU" sz="800" dirty="0">
                <a:solidFill>
                  <a:srgbClr val="616161"/>
                </a:solidFill>
              </a:rPr>
              <a:t>at </a:t>
            </a:r>
            <a:r>
              <a:rPr lang="en-AU" sz="800" b="1" dirty="0">
                <a:solidFill>
                  <a:srgbClr val="260046"/>
                </a:solidFill>
              </a:rPr>
              <a:t>australiansuper.com/</a:t>
            </a:r>
            <a:r>
              <a:rPr lang="en-AU" sz="800" b="1" dirty="0" err="1">
                <a:solidFill>
                  <a:srgbClr val="260046"/>
                </a:solidFill>
              </a:rPr>
              <a:t>FefFees</a:t>
            </a:r>
            <a:r>
              <a:rPr lang="en-AU" sz="800" b="1" dirty="0">
                <a:solidFill>
                  <a:srgbClr val="260046"/>
                </a:solidFill>
              </a:rPr>
              <a:t> </a:t>
            </a:r>
            <a:r>
              <a:rPr lang="en-AU" sz="800" dirty="0">
                <a:solidFill>
                  <a:srgbClr val="616161"/>
                </a:solidFill>
              </a:rPr>
              <a:t>for more information.</a:t>
            </a:r>
          </a:p>
          <a:p>
            <a:pPr>
              <a:spcAft>
                <a:spcPts val="200"/>
              </a:spcAft>
              <a:tabLst>
                <a:tab pos="36513" algn="l"/>
              </a:tabLst>
            </a:pPr>
            <a:r>
              <a:rPr lang="en-AU" sz="800" dirty="0">
                <a:solidFill>
                  <a:srgbClr val="616161"/>
                </a:solidFill>
              </a:rPr>
              <a:t>The quoted cost to manage a member's investments are from the 2020/2021 financial year. These fees are charged looking back each year and may change from year to year. All fees are GST inclusive. They are calculated daily and automatically deducted from the member’s cash account on the first business day of each month.</a:t>
            </a:r>
          </a:p>
          <a:p>
            <a:pPr>
              <a:spcAft>
                <a:spcPts val="200"/>
              </a:spcAft>
            </a:pPr>
            <a:r>
              <a:rPr lang="en-US" sz="800" dirty="0">
                <a:solidFill>
                  <a:srgbClr val="616161"/>
                </a:solidFill>
              </a:rPr>
              <a:t>* If your client’s account balance for a product is less than $6,000 at them is capped at 3% of the account balance. Any amount charged in excess of that cap must be refunded.</a:t>
            </a:r>
            <a:endParaRPr lang="en-AU" sz="800" dirty="0">
              <a:solidFill>
                <a:srgbClr val="616161"/>
              </a:solidFill>
            </a:endParaRPr>
          </a:p>
        </p:txBody>
      </p:sp>
    </p:spTree>
    <p:custDataLst>
      <p:tags r:id="rId1"/>
    </p:custDataLst>
    <p:extLst>
      <p:ext uri="{BB962C8B-B14F-4D97-AF65-F5344CB8AC3E}">
        <p14:creationId xmlns:p14="http://schemas.microsoft.com/office/powerpoint/2010/main" val="2661547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4198-CFC0-DB4B-A821-131C610AA99D}"/>
              </a:ext>
            </a:extLst>
          </p:cNvPr>
          <p:cNvSpPr>
            <a:spLocks noGrp="1"/>
          </p:cNvSpPr>
          <p:nvPr>
            <p:ph type="title"/>
          </p:nvPr>
        </p:nvSpPr>
        <p:spPr/>
        <p:txBody>
          <a:bodyPr/>
          <a:lstStyle/>
          <a:p>
            <a:r>
              <a:rPr lang="en-US" dirty="0"/>
              <a:t>Support </a:t>
            </a:r>
            <a:br>
              <a:rPr lang="en-US" dirty="0"/>
            </a:br>
            <a:r>
              <a:rPr lang="en-US" dirty="0"/>
              <a:t>for you</a:t>
            </a:r>
          </a:p>
        </p:txBody>
      </p:sp>
      <p:pic>
        <p:nvPicPr>
          <p:cNvPr id="3" name="Picture 2">
            <a:extLst>
              <a:ext uri="{FF2B5EF4-FFF2-40B4-BE49-F238E27FC236}">
                <a16:creationId xmlns:a16="http://schemas.microsoft.com/office/drawing/2014/main" id="{967F843C-A7B5-E84F-BEAF-137B120625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20002" y="1700808"/>
            <a:ext cx="5041402" cy="3779528"/>
          </a:xfrm>
          <a:prstGeom prst="rect">
            <a:avLst/>
          </a:prstGeom>
        </p:spPr>
      </p:pic>
    </p:spTree>
    <p:extLst>
      <p:ext uri="{BB962C8B-B14F-4D97-AF65-F5344CB8AC3E}">
        <p14:creationId xmlns:p14="http://schemas.microsoft.com/office/powerpoint/2010/main" val="3414156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66E88FDF-753E-4EF9-8434-B0EA64FA1FB3}"/>
              </a:ext>
            </a:extLst>
          </p:cNvPr>
          <p:cNvSpPr>
            <a:spLocks noGrp="1"/>
          </p:cNvSpPr>
          <p:nvPr>
            <p:ph type="body" sz="quarter" idx="10"/>
          </p:nvPr>
        </p:nvSpPr>
        <p:spPr>
          <a:xfrm>
            <a:off x="539751" y="1539020"/>
            <a:ext cx="7788497" cy="4140000"/>
          </a:xfrm>
        </p:spPr>
        <p:txBody>
          <a:bodyPr anchor="ctr"/>
          <a:lstStyle/>
          <a:p>
            <a:pPr>
              <a:spcBef>
                <a:spcPts val="800"/>
              </a:spcBef>
              <a:spcAft>
                <a:spcPts val="1200"/>
              </a:spcAft>
            </a:pPr>
            <a:r>
              <a:rPr lang="en-US" sz="2100" dirty="0">
                <a:solidFill>
                  <a:srgbClr val="53565A"/>
                </a:solidFill>
              </a:rPr>
              <a:t>Visit </a:t>
            </a:r>
            <a:r>
              <a:rPr lang="en-US" sz="2100" b="1" dirty="0">
                <a:solidFill>
                  <a:srgbClr val="260046"/>
                </a:solidFill>
              </a:rPr>
              <a:t>australiansuper.com/</a:t>
            </a:r>
            <a:r>
              <a:rPr lang="en-US" sz="2100" b="1" dirty="0" err="1">
                <a:solidFill>
                  <a:srgbClr val="260046"/>
                </a:solidFill>
              </a:rPr>
              <a:t>AdviserResources</a:t>
            </a:r>
            <a:r>
              <a:rPr lang="en-US" sz="2100" b="1" dirty="0">
                <a:solidFill>
                  <a:srgbClr val="260046"/>
                </a:solidFill>
              </a:rPr>
              <a:t> </a:t>
            </a:r>
            <a:br>
              <a:rPr lang="en-US" sz="2100" dirty="0">
                <a:solidFill>
                  <a:srgbClr val="53565A"/>
                </a:solidFill>
              </a:rPr>
            </a:br>
            <a:r>
              <a:rPr lang="en-US" sz="2100" dirty="0">
                <a:solidFill>
                  <a:srgbClr val="53565A"/>
                </a:solidFill>
              </a:rPr>
              <a:t>for the latest on:</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Investment options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Performance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Insurance</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Fees</a:t>
            </a:r>
          </a:p>
          <a:p>
            <a:pPr marL="342000" lvl="1" indent="-342000" eaLnBrk="0" hangingPunct="0">
              <a:spcBef>
                <a:spcPts val="400"/>
              </a:spcBef>
              <a:buClr>
                <a:srgbClr val="EA4403"/>
              </a:buClr>
              <a:buSzPct val="100000"/>
              <a:buFont typeface="Arial" panose="020B0604020202020204" pitchFamily="34" charset="0"/>
              <a:buChar char="•"/>
            </a:pPr>
            <a:r>
              <a:rPr lang="en-AU" sz="2100" dirty="0">
                <a:solidFill>
                  <a:srgbClr val="53565A"/>
                </a:solidFill>
              </a:rPr>
              <a:t>Latest updates</a:t>
            </a:r>
          </a:p>
        </p:txBody>
      </p:sp>
      <p:pic>
        <p:nvPicPr>
          <p:cNvPr id="9" name="Picture 8">
            <a:extLst>
              <a:ext uri="{FF2B5EF4-FFF2-40B4-BE49-F238E27FC236}">
                <a16:creationId xmlns:a16="http://schemas.microsoft.com/office/drawing/2014/main" id="{06E72F4D-CF32-FF47-9B8C-A37D0C7A97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052554" y="1629340"/>
            <a:ext cx="3599695" cy="3959360"/>
          </a:xfrm>
          <a:prstGeom prst="rect">
            <a:avLst/>
          </a:prstGeom>
        </p:spPr>
      </p:pic>
    </p:spTree>
    <p:extLst>
      <p:ext uri="{BB962C8B-B14F-4D97-AF65-F5344CB8AC3E}">
        <p14:creationId xmlns:p14="http://schemas.microsoft.com/office/powerpoint/2010/main" val="399217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4" descr="https://asbrandhub.intelligencebank.com/v1/resource/resource/c606557e00bebd38130f5648a15da3e7/carouselPreview?folder=6b815d782a554dc01a0d1a69bd7900d2&amp;previewImage=1&amp;tmp=1"/>
          <p:cNvSpPr>
            <a:spLocks noChangeAspect="1" noChangeArrowheads="1"/>
          </p:cNvSpPr>
          <p:nvPr/>
        </p:nvSpPr>
        <p:spPr bwMode="auto">
          <a:xfrm>
            <a:off x="623392" y="932724"/>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sp>
        <p:nvSpPr>
          <p:cNvPr id="4" name="Title 3">
            <a:extLst>
              <a:ext uri="{FF2B5EF4-FFF2-40B4-BE49-F238E27FC236}">
                <a16:creationId xmlns:a16="http://schemas.microsoft.com/office/drawing/2014/main" id="{98ECBC49-F741-5D40-924E-759BFB933C33}"/>
              </a:ext>
            </a:extLst>
          </p:cNvPr>
          <p:cNvSpPr>
            <a:spLocks noGrp="1"/>
          </p:cNvSpPr>
          <p:nvPr>
            <p:ph type="title"/>
          </p:nvPr>
        </p:nvSpPr>
        <p:spPr/>
        <p:txBody>
          <a:bodyPr/>
          <a:lstStyle/>
          <a:p>
            <a:r>
              <a:rPr lang="en-US" dirty="0"/>
              <a:t>It’s Australian.</a:t>
            </a:r>
            <a:br>
              <a:rPr lang="en-US" dirty="0"/>
            </a:br>
            <a:r>
              <a:rPr lang="en-US" dirty="0"/>
              <a:t>It’s super.</a:t>
            </a:r>
            <a:br>
              <a:rPr lang="en-US" dirty="0"/>
            </a:br>
            <a:r>
              <a:rPr lang="en-US" dirty="0"/>
              <a:t>And it’s yours.</a:t>
            </a:r>
          </a:p>
        </p:txBody>
      </p:sp>
    </p:spTree>
    <p:extLst>
      <p:ext uri="{BB962C8B-B14F-4D97-AF65-F5344CB8AC3E}">
        <p14:creationId xmlns:p14="http://schemas.microsoft.com/office/powerpoint/2010/main" val="3031976157"/>
      </p:ext>
    </p:extLst>
  </p:cSld>
  <p:clrMapOvr>
    <a:masterClrMapping/>
  </p:clrMapOvr>
  <mc:AlternateContent xmlns:mc="http://schemas.openxmlformats.org/markup-compatibility/2006" xmlns:p14="http://schemas.microsoft.com/office/powerpoint/2010/main">
    <mc:Choice Requires="p14">
      <p:transition spd="slow" p14:dur="2000" advTm="21170">
        <p:wipe dir="r"/>
      </p:transition>
    </mc:Choice>
    <mc:Fallback xmlns="">
      <p:transition spd="slow" advTm="21170">
        <p:wipe dir="r"/>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7"/>
</p:tagLst>
</file>

<file path=ppt/tags/tag2.xml><?xml version="1.0" encoding="utf-8"?>
<p:tagLst xmlns:a="http://schemas.openxmlformats.org/drawingml/2006/main" xmlns:r="http://schemas.openxmlformats.org/officeDocument/2006/relationships" xmlns:p="http://schemas.openxmlformats.org/presentationml/2006/main">
  <p:tag name="TIMING" val="|7"/>
</p:tagLst>
</file>

<file path=ppt/tags/tag3.xml><?xml version="1.0" encoding="utf-8"?>
<p:tagLst xmlns:a="http://schemas.openxmlformats.org/drawingml/2006/main" xmlns:r="http://schemas.openxmlformats.org/officeDocument/2006/relationships" xmlns:p="http://schemas.openxmlformats.org/presentationml/2006/main">
  <p:tag name="TIMING" val="|7"/>
</p:tagLst>
</file>

<file path=ppt/tags/tag4.xml><?xml version="1.0" encoding="utf-8"?>
<p:tagLst xmlns:a="http://schemas.openxmlformats.org/drawingml/2006/main" xmlns:r="http://schemas.openxmlformats.org/officeDocument/2006/relationships" xmlns:p="http://schemas.openxmlformats.org/presentationml/2006/main">
  <p:tag name="TIMING" val="|7"/>
</p:tagLst>
</file>

<file path=ppt/theme/theme1.xml><?xml version="1.0" encoding="utf-8"?>
<a:theme xmlns:a="http://schemas.openxmlformats.org/drawingml/2006/main" name="Austr Super theme 478_v2">
  <a:themeElements>
    <a:clrScheme name="Custom 6">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8_v2" id="{6E87C053-A476-6440-80CF-6166444673C1}" vid="{A77B5DA5-8346-C645-B9C0-BFCCB3FACA7D}"/>
    </a:ext>
  </a:extLst>
</a:theme>
</file>

<file path=ppt/theme/theme2.xml><?xml version="1.0" encoding="utf-8"?>
<a:theme xmlns:a="http://schemas.openxmlformats.org/drawingml/2006/main" name="Austr Super theme 472">
  <a:themeElements>
    <a:clrScheme name="Australian Super">
      <a:dk1>
        <a:srgbClr val="000000"/>
      </a:dk1>
      <a:lt1>
        <a:srgbClr val="FFFFFF"/>
      </a:lt1>
      <a:dk2>
        <a:srgbClr val="3E3935"/>
      </a:dk2>
      <a:lt2>
        <a:srgbClr val="8A8A8D"/>
      </a:lt2>
      <a:accent1>
        <a:srgbClr val="EA4403"/>
      </a:accent1>
      <a:accent2>
        <a:srgbClr val="260046"/>
      </a:accent2>
      <a:accent3>
        <a:srgbClr val="EDE1B5"/>
      </a:accent3>
      <a:accent4>
        <a:srgbClr val="2E2E2E"/>
      </a:accent4>
      <a:accent5>
        <a:srgbClr val="FFE100"/>
      </a:accent5>
      <a:accent6>
        <a:srgbClr val="F06C59"/>
      </a:accent6>
      <a:hlink>
        <a:srgbClr val="260046"/>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ustr Super theme 472" id="{45975A7F-F16C-6843-9714-F83D67A8BF71}" vid="{87342E1D-6CF4-4746-A0F6-B78A8622728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5c3b009-07a7-41e1-9067-dad62aaf44d0">MEM020-1288078910-40560</_dlc_DocId>
    <_dlc_DocIdUrl xmlns="05c3b009-07a7-41e1-9067-dad62aaf44d0">
      <Url>https://australiansuper.sharepoint.com/teams/MEMMarketing/_layouts/15/DocIdRedir.aspx?ID=MEM020-1288078910-40560</Url>
      <Description>MEM020-1288078910-40560</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7A4A60AEF8EBEB4FB42063BD543438F5" ma:contentTypeVersion="12" ma:contentTypeDescription="Create a new document." ma:contentTypeScope="" ma:versionID="7c0fa3004a47b2ba6a943005c5350140">
  <xsd:schema xmlns:xsd="http://www.w3.org/2001/XMLSchema" xmlns:xs="http://www.w3.org/2001/XMLSchema" xmlns:p="http://schemas.microsoft.com/office/2006/metadata/properties" xmlns:ns2="05c3b009-07a7-41e1-9067-dad62aaf44d0" xmlns:ns3="e08e743e-b7b8-47bd-8f20-b54c8f39f9b2" targetNamespace="http://schemas.microsoft.com/office/2006/metadata/properties" ma:root="true" ma:fieldsID="43f19346d94a3748517b823cf5b612d2" ns2:_="" ns3:_="">
    <xsd:import namespace="05c3b009-07a7-41e1-9067-dad62aaf44d0"/>
    <xsd:import namespace="e08e743e-b7b8-47bd-8f20-b54c8f39f9b2"/>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AutoTags" minOccurs="0"/>
                <xsd:element ref="ns3:MediaLengthInSeconds"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c3b009-07a7-41e1-9067-dad62aaf44d0"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8e743e-b7b8-47bd-8f20-b54c8f39f9b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DBF50F-B0B3-40DA-A3E6-7F3FB78D7334}">
  <ds:schemaRefs>
    <ds:schemaRef ds:uri="http://schemas.microsoft.com/office/2006/metadata/properties"/>
    <ds:schemaRef ds:uri="http://schemas.microsoft.com/office/infopath/2007/PartnerControls"/>
    <ds:schemaRef ds:uri="05c3b009-07a7-41e1-9067-dad62aaf44d0"/>
  </ds:schemaRefs>
</ds:datastoreItem>
</file>

<file path=customXml/itemProps2.xml><?xml version="1.0" encoding="utf-8"?>
<ds:datastoreItem xmlns:ds="http://schemas.openxmlformats.org/officeDocument/2006/customXml" ds:itemID="{2994C3AD-AE51-4060-91BA-A255435B61BF}">
  <ds:schemaRefs>
    <ds:schemaRef ds:uri="http://schemas.microsoft.com/sharepoint/v3/contenttype/forms"/>
  </ds:schemaRefs>
</ds:datastoreItem>
</file>

<file path=customXml/itemProps3.xml><?xml version="1.0" encoding="utf-8"?>
<ds:datastoreItem xmlns:ds="http://schemas.openxmlformats.org/officeDocument/2006/customXml" ds:itemID="{4F31F728-88E6-48DA-A52A-64CB1417AEAE}">
  <ds:schemaRefs>
    <ds:schemaRef ds:uri="http://schemas.microsoft.com/sharepoint/events"/>
  </ds:schemaRefs>
</ds:datastoreItem>
</file>

<file path=customXml/itemProps4.xml><?xml version="1.0" encoding="utf-8"?>
<ds:datastoreItem xmlns:ds="http://schemas.openxmlformats.org/officeDocument/2006/customXml" ds:itemID="{8846B72A-3443-4D80-9A4E-255B90D427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c3b009-07a7-41e1-9067-dad62aaf44d0"/>
    <ds:schemaRef ds:uri="e08e743e-b7b8-47bd-8f20-b54c8f39f9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1113</Words>
  <Application>Microsoft Office PowerPoint</Application>
  <PresentationFormat>Widescreen</PresentationFormat>
  <Paragraphs>114</Paragraphs>
  <Slides>9</Slides>
  <Notes>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9</vt:i4>
      </vt:variant>
    </vt:vector>
  </HeadingPairs>
  <TitlesOfParts>
    <vt:vector size="13" baseType="lpstr">
      <vt:lpstr>Arial</vt:lpstr>
      <vt:lpstr>Calibri</vt:lpstr>
      <vt:lpstr>Austr Super theme 478_v2</vt:lpstr>
      <vt:lpstr>Austr Super theme 472</vt:lpstr>
      <vt:lpstr>Our fees and costs</vt:lpstr>
      <vt:lpstr>Fees in a nutshell</vt:lpstr>
      <vt:lpstr>Balanced option (MySuper default)</vt:lpstr>
      <vt:lpstr>Choice Income (account-based pension)</vt:lpstr>
      <vt:lpstr>Member Direct option </vt:lpstr>
      <vt:lpstr>Other potential fees</vt:lpstr>
      <vt:lpstr>Support  for you</vt:lpstr>
      <vt:lpstr>PowerPoint Presentation</vt:lpstr>
      <vt:lpstr>It’s Australian. It’s super. And it’s yours.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sean</dc:creator>
  <cp:lastModifiedBy>Ant Cummins</cp:lastModifiedBy>
  <cp:revision>778</cp:revision>
  <dcterms:created xsi:type="dcterms:W3CDTF">2016-01-28T00:14:37Z</dcterms:created>
  <dcterms:modified xsi:type="dcterms:W3CDTF">2022-09-11T23:58:32Z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e716faf-1e7d-4a5b-95e3-d997bb133f5e_Enabled">
    <vt:lpwstr>true</vt:lpwstr>
  </property>
  <property fmtid="{D5CDD505-2E9C-101B-9397-08002B2CF9AE}" pid="3" name="MSIP_Label_5e716faf-1e7d-4a5b-95e3-d997bb133f5e_SetDate">
    <vt:lpwstr>2021-09-27T06:59:32Z</vt:lpwstr>
  </property>
  <property fmtid="{D5CDD505-2E9C-101B-9397-08002B2CF9AE}" pid="4" name="MSIP_Label_5e716faf-1e7d-4a5b-95e3-d997bb133f5e_Method">
    <vt:lpwstr>Standard</vt:lpwstr>
  </property>
  <property fmtid="{D5CDD505-2E9C-101B-9397-08002B2CF9AE}" pid="5" name="MSIP_Label_5e716faf-1e7d-4a5b-95e3-d997bb133f5e_Name">
    <vt:lpwstr>Internal</vt:lpwstr>
  </property>
  <property fmtid="{D5CDD505-2E9C-101B-9397-08002B2CF9AE}" pid="6" name="MSIP_Label_5e716faf-1e7d-4a5b-95e3-d997bb133f5e_SiteId">
    <vt:lpwstr>2e2e956a-b164-4b2b-904b-0be8fefb4b4b</vt:lpwstr>
  </property>
  <property fmtid="{D5CDD505-2E9C-101B-9397-08002B2CF9AE}" pid="7" name="MSIP_Label_5e716faf-1e7d-4a5b-95e3-d997bb133f5e_ActionId">
    <vt:lpwstr>8c74923d-c67f-4d77-92d7-6b8f4426845d</vt:lpwstr>
  </property>
  <property fmtid="{D5CDD505-2E9C-101B-9397-08002B2CF9AE}" pid="8" name="MSIP_Label_5e716faf-1e7d-4a5b-95e3-d997bb133f5e_ContentBits">
    <vt:lpwstr>0</vt:lpwstr>
  </property>
  <property fmtid="{D5CDD505-2E9C-101B-9397-08002B2CF9AE}" pid="9" name="ContentTypeId">
    <vt:lpwstr>0x0101007A4A60AEF8EBEB4FB42063BD543438F5</vt:lpwstr>
  </property>
  <property fmtid="{D5CDD505-2E9C-101B-9397-08002B2CF9AE}" pid="10" name="_dlc_DocIdItemGuid">
    <vt:lpwstr>e17302d1-e67e-434e-9355-5e933a03b8ea</vt:lpwstr>
  </property>
</Properties>
</file>